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514"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63A42-566D-4480-8767-34C9AF244AB7}" type="doc">
      <dgm:prSet loTypeId="urn:microsoft.com/office/officeart/2005/8/layout/venn2" loCatId="relationship" qsTypeId="urn:microsoft.com/office/officeart/2005/8/quickstyle/3d1" qsCatId="3D" csTypeId="urn:microsoft.com/office/officeart/2005/8/colors/accent5_3" csCatId="accent5" phldr="1"/>
      <dgm:spPr/>
      <dgm:t>
        <a:bodyPr/>
        <a:lstStyle/>
        <a:p>
          <a:pPr latinLnBrk="1"/>
          <a:endParaRPr lang="ko-KR" altLang="en-US"/>
        </a:p>
      </dgm:t>
    </dgm:pt>
    <dgm:pt modelId="{F100308E-CC6C-4095-9EAC-561F5C665DA6}">
      <dgm:prSet phldrT="[Text]" custT="1"/>
      <dgm:spPr/>
      <dgm:t>
        <a:bodyPr/>
        <a:lstStyle/>
        <a:p>
          <a:pPr latinLnBrk="1"/>
          <a:r>
            <a:rPr lang="en-US" altLang="ko-KR" sz="2000" b="1" dirty="0"/>
            <a:t>Comprehension</a:t>
          </a:r>
          <a:r>
            <a:rPr lang="en-US" altLang="ko-KR" sz="2000" dirty="0"/>
            <a:t> </a:t>
          </a:r>
          <a:endParaRPr lang="ko-KR" altLang="en-US" sz="2000" dirty="0"/>
        </a:p>
      </dgm:t>
    </dgm:pt>
    <dgm:pt modelId="{57C7862E-B9AB-4878-A1EE-0FBA08D28322}" type="parTrans" cxnId="{95CD87F3-DD3D-4FB4-B0A6-5C08C895575E}">
      <dgm:prSet/>
      <dgm:spPr/>
      <dgm:t>
        <a:bodyPr/>
        <a:lstStyle/>
        <a:p>
          <a:pPr latinLnBrk="1"/>
          <a:endParaRPr lang="ko-KR" altLang="en-US"/>
        </a:p>
      </dgm:t>
    </dgm:pt>
    <dgm:pt modelId="{FE95B7A8-271E-4E80-9D5B-4D16B3A402D9}" type="sibTrans" cxnId="{95CD87F3-DD3D-4FB4-B0A6-5C08C895575E}">
      <dgm:prSet/>
      <dgm:spPr/>
      <dgm:t>
        <a:bodyPr/>
        <a:lstStyle/>
        <a:p>
          <a:pPr latinLnBrk="1"/>
          <a:endParaRPr lang="ko-KR" altLang="en-US"/>
        </a:p>
      </dgm:t>
    </dgm:pt>
    <dgm:pt modelId="{F1F6B71B-1574-488D-9DDB-818D9AA99348}">
      <dgm:prSet phldrT="[Text]" custT="1"/>
      <dgm:spPr/>
      <dgm:t>
        <a:bodyPr/>
        <a:lstStyle/>
        <a:p>
          <a:pPr latinLnBrk="1"/>
          <a:r>
            <a:rPr lang="en-US" altLang="ko-KR" sz="2000" b="1" dirty="0"/>
            <a:t>Fluency</a:t>
          </a:r>
          <a:endParaRPr lang="ko-KR" altLang="en-US" sz="2000" b="1" dirty="0"/>
        </a:p>
      </dgm:t>
    </dgm:pt>
    <dgm:pt modelId="{57867F71-B101-40B3-96C2-6C2108FAC4F8}" type="parTrans" cxnId="{EAB5A746-6253-4AD0-BE07-DE523AC91825}">
      <dgm:prSet/>
      <dgm:spPr/>
      <dgm:t>
        <a:bodyPr/>
        <a:lstStyle/>
        <a:p>
          <a:pPr latinLnBrk="1"/>
          <a:endParaRPr lang="ko-KR" altLang="en-US"/>
        </a:p>
      </dgm:t>
    </dgm:pt>
    <dgm:pt modelId="{385CD07D-2139-467C-B310-9843C7B61A7F}" type="sibTrans" cxnId="{EAB5A746-6253-4AD0-BE07-DE523AC91825}">
      <dgm:prSet/>
      <dgm:spPr/>
      <dgm:t>
        <a:bodyPr/>
        <a:lstStyle/>
        <a:p>
          <a:pPr latinLnBrk="1"/>
          <a:endParaRPr lang="ko-KR" altLang="en-US"/>
        </a:p>
      </dgm:t>
    </dgm:pt>
    <dgm:pt modelId="{D2868576-9682-4D2E-AAFF-20AF70D177AB}">
      <dgm:prSet phldrT="[Text]" custT="1"/>
      <dgm:spPr/>
      <dgm:t>
        <a:bodyPr/>
        <a:lstStyle/>
        <a:p>
          <a:pPr latinLnBrk="1"/>
          <a:r>
            <a:rPr lang="en-US" altLang="ko-KR" sz="2000" b="1" dirty="0"/>
            <a:t>Phonics</a:t>
          </a:r>
          <a:endParaRPr lang="ko-KR" altLang="en-US" sz="2000" b="1" dirty="0"/>
        </a:p>
      </dgm:t>
    </dgm:pt>
    <dgm:pt modelId="{8899FEDF-DBC9-4C58-A51B-52492A025DEA}" type="parTrans" cxnId="{D7DE2AB1-2EFC-49CE-9E52-138CE5A3DD9C}">
      <dgm:prSet/>
      <dgm:spPr/>
      <dgm:t>
        <a:bodyPr/>
        <a:lstStyle/>
        <a:p>
          <a:pPr latinLnBrk="1"/>
          <a:endParaRPr lang="ko-KR" altLang="en-US"/>
        </a:p>
      </dgm:t>
    </dgm:pt>
    <dgm:pt modelId="{4D4C213C-43AD-4ACB-8AD0-C64EF68FFBDA}" type="sibTrans" cxnId="{D7DE2AB1-2EFC-49CE-9E52-138CE5A3DD9C}">
      <dgm:prSet/>
      <dgm:spPr/>
      <dgm:t>
        <a:bodyPr/>
        <a:lstStyle/>
        <a:p>
          <a:pPr latinLnBrk="1"/>
          <a:endParaRPr lang="ko-KR" altLang="en-US"/>
        </a:p>
      </dgm:t>
    </dgm:pt>
    <dgm:pt modelId="{1634DB1E-2BD5-4354-AA19-03263074F08F}">
      <dgm:prSet phldrT="[Text]"/>
      <dgm:spPr/>
      <dgm:t>
        <a:bodyPr/>
        <a:lstStyle/>
        <a:p>
          <a:pPr latinLnBrk="1"/>
          <a:r>
            <a:rPr lang="en-US" altLang="ko-KR" b="1" dirty="0"/>
            <a:t>P. A.</a:t>
          </a:r>
          <a:endParaRPr lang="ko-KR" altLang="en-US" b="1" dirty="0"/>
        </a:p>
      </dgm:t>
    </dgm:pt>
    <dgm:pt modelId="{9623E05D-7288-4270-A2D6-D5E3D58959E4}" type="parTrans" cxnId="{B9730B68-4CF8-4D57-967E-0B113A77107C}">
      <dgm:prSet/>
      <dgm:spPr/>
      <dgm:t>
        <a:bodyPr/>
        <a:lstStyle/>
        <a:p>
          <a:pPr latinLnBrk="1"/>
          <a:endParaRPr lang="ko-KR" altLang="en-US"/>
        </a:p>
      </dgm:t>
    </dgm:pt>
    <dgm:pt modelId="{9DB716B2-0190-4669-A661-D54619FFFE08}" type="sibTrans" cxnId="{B9730B68-4CF8-4D57-967E-0B113A77107C}">
      <dgm:prSet/>
      <dgm:spPr/>
      <dgm:t>
        <a:bodyPr/>
        <a:lstStyle/>
        <a:p>
          <a:pPr latinLnBrk="1"/>
          <a:endParaRPr lang="ko-KR" altLang="en-US"/>
        </a:p>
      </dgm:t>
    </dgm:pt>
    <dgm:pt modelId="{D93385E5-8525-4268-A7AE-E2C4FEA2037B}">
      <dgm:prSet custT="1"/>
      <dgm:spPr/>
      <dgm:t>
        <a:bodyPr/>
        <a:lstStyle/>
        <a:p>
          <a:pPr latinLnBrk="1"/>
          <a:r>
            <a:rPr lang="en-US" altLang="ko-KR" sz="2000" b="1" dirty="0"/>
            <a:t>Vocabulary</a:t>
          </a:r>
          <a:endParaRPr lang="ko-KR" altLang="en-US" sz="2000" b="1" dirty="0"/>
        </a:p>
      </dgm:t>
    </dgm:pt>
    <dgm:pt modelId="{D1203AE3-F8F7-4AF6-9762-70FA65C5B7CB}" type="parTrans" cxnId="{738822B2-42D6-4559-8563-8016E9D69126}">
      <dgm:prSet/>
      <dgm:spPr/>
      <dgm:t>
        <a:bodyPr/>
        <a:lstStyle/>
        <a:p>
          <a:pPr latinLnBrk="1"/>
          <a:endParaRPr lang="ko-KR" altLang="en-US"/>
        </a:p>
      </dgm:t>
    </dgm:pt>
    <dgm:pt modelId="{08F27891-044F-40AD-B528-5A5E8CA22CF8}" type="sibTrans" cxnId="{738822B2-42D6-4559-8563-8016E9D69126}">
      <dgm:prSet/>
      <dgm:spPr/>
      <dgm:t>
        <a:bodyPr/>
        <a:lstStyle/>
        <a:p>
          <a:pPr latinLnBrk="1"/>
          <a:endParaRPr lang="ko-KR" altLang="en-US"/>
        </a:p>
      </dgm:t>
    </dgm:pt>
    <dgm:pt modelId="{8E822430-442F-42CE-80B2-6DCA46136472}" type="pres">
      <dgm:prSet presAssocID="{37D63A42-566D-4480-8767-34C9AF244AB7}" presName="Name0" presStyleCnt="0">
        <dgm:presLayoutVars>
          <dgm:chMax val="7"/>
          <dgm:resizeHandles val="exact"/>
        </dgm:presLayoutVars>
      </dgm:prSet>
      <dgm:spPr/>
      <dgm:t>
        <a:bodyPr/>
        <a:lstStyle/>
        <a:p>
          <a:pPr latinLnBrk="1"/>
          <a:endParaRPr lang="ko-KR" altLang="en-US"/>
        </a:p>
      </dgm:t>
    </dgm:pt>
    <dgm:pt modelId="{FD33465C-206C-45EF-8930-A2DE7D271039}" type="pres">
      <dgm:prSet presAssocID="{37D63A42-566D-4480-8767-34C9AF244AB7}" presName="comp1" presStyleCnt="0"/>
      <dgm:spPr/>
    </dgm:pt>
    <dgm:pt modelId="{67046227-6462-4EE9-971D-A894CB165D65}" type="pres">
      <dgm:prSet presAssocID="{37D63A42-566D-4480-8767-34C9AF244AB7}" presName="circle1" presStyleLbl="node1" presStyleIdx="0" presStyleCnt="5" custScaleX="176834" custLinFactNeighborX="2503" custLinFactNeighborY="3814"/>
      <dgm:spPr/>
      <dgm:t>
        <a:bodyPr/>
        <a:lstStyle/>
        <a:p>
          <a:pPr latinLnBrk="1"/>
          <a:endParaRPr lang="ko-KR" altLang="en-US"/>
        </a:p>
      </dgm:t>
    </dgm:pt>
    <dgm:pt modelId="{EBA4EA4D-C942-479C-8ABE-17AE21E4D2BF}" type="pres">
      <dgm:prSet presAssocID="{37D63A42-566D-4480-8767-34C9AF244AB7}" presName="c1text" presStyleLbl="node1" presStyleIdx="0" presStyleCnt="5">
        <dgm:presLayoutVars>
          <dgm:bulletEnabled val="1"/>
        </dgm:presLayoutVars>
      </dgm:prSet>
      <dgm:spPr/>
      <dgm:t>
        <a:bodyPr/>
        <a:lstStyle/>
        <a:p>
          <a:pPr latinLnBrk="1"/>
          <a:endParaRPr lang="ko-KR" altLang="en-US"/>
        </a:p>
      </dgm:t>
    </dgm:pt>
    <dgm:pt modelId="{CD08CB75-C043-44B1-8A8F-C60C7F420A40}" type="pres">
      <dgm:prSet presAssocID="{37D63A42-566D-4480-8767-34C9AF244AB7}" presName="comp2" presStyleCnt="0"/>
      <dgm:spPr/>
    </dgm:pt>
    <dgm:pt modelId="{3D5EF8D6-6ACD-4229-9C79-5CDF4E2DCD6B}" type="pres">
      <dgm:prSet presAssocID="{37D63A42-566D-4480-8767-34C9AF244AB7}" presName="circle2" presStyleLbl="node1" presStyleIdx="1" presStyleCnt="5" custScaleX="149741"/>
      <dgm:spPr/>
      <dgm:t>
        <a:bodyPr/>
        <a:lstStyle/>
        <a:p>
          <a:pPr latinLnBrk="1"/>
          <a:endParaRPr lang="ko-KR" altLang="en-US"/>
        </a:p>
      </dgm:t>
    </dgm:pt>
    <dgm:pt modelId="{759BA6FA-243D-4293-BD4F-EDE29D1CCAED}" type="pres">
      <dgm:prSet presAssocID="{37D63A42-566D-4480-8767-34C9AF244AB7}" presName="c2text" presStyleLbl="node1" presStyleIdx="1" presStyleCnt="5">
        <dgm:presLayoutVars>
          <dgm:bulletEnabled val="1"/>
        </dgm:presLayoutVars>
      </dgm:prSet>
      <dgm:spPr/>
      <dgm:t>
        <a:bodyPr/>
        <a:lstStyle/>
        <a:p>
          <a:pPr latinLnBrk="1"/>
          <a:endParaRPr lang="ko-KR" altLang="en-US"/>
        </a:p>
      </dgm:t>
    </dgm:pt>
    <dgm:pt modelId="{8E7F13A5-C7D7-4E90-8CCC-A926B949657B}" type="pres">
      <dgm:prSet presAssocID="{37D63A42-566D-4480-8767-34C9AF244AB7}" presName="comp3" presStyleCnt="0"/>
      <dgm:spPr/>
    </dgm:pt>
    <dgm:pt modelId="{21FA5CCB-7B8A-4F99-B553-998432414394}" type="pres">
      <dgm:prSet presAssocID="{37D63A42-566D-4480-8767-34C9AF244AB7}" presName="circle3" presStyleLbl="node1" presStyleIdx="2" presStyleCnt="5" custScaleX="131826"/>
      <dgm:spPr/>
      <dgm:t>
        <a:bodyPr/>
        <a:lstStyle/>
        <a:p>
          <a:pPr latinLnBrk="1"/>
          <a:endParaRPr lang="ko-KR" altLang="en-US"/>
        </a:p>
      </dgm:t>
    </dgm:pt>
    <dgm:pt modelId="{A768BE54-A3C4-43C1-BE1E-970ECEDCDD57}" type="pres">
      <dgm:prSet presAssocID="{37D63A42-566D-4480-8767-34C9AF244AB7}" presName="c3text" presStyleLbl="node1" presStyleIdx="2" presStyleCnt="5">
        <dgm:presLayoutVars>
          <dgm:bulletEnabled val="1"/>
        </dgm:presLayoutVars>
      </dgm:prSet>
      <dgm:spPr/>
      <dgm:t>
        <a:bodyPr/>
        <a:lstStyle/>
        <a:p>
          <a:pPr latinLnBrk="1"/>
          <a:endParaRPr lang="ko-KR" altLang="en-US"/>
        </a:p>
      </dgm:t>
    </dgm:pt>
    <dgm:pt modelId="{DB078011-573D-4A21-9DDD-92C4E8E65BF0}" type="pres">
      <dgm:prSet presAssocID="{37D63A42-566D-4480-8767-34C9AF244AB7}" presName="comp4" presStyleCnt="0"/>
      <dgm:spPr/>
    </dgm:pt>
    <dgm:pt modelId="{DAFAA046-F753-43A8-9DBB-2984C1BD21E0}" type="pres">
      <dgm:prSet presAssocID="{37D63A42-566D-4480-8767-34C9AF244AB7}" presName="circle4" presStyleLbl="node1" presStyleIdx="3" presStyleCnt="5" custScaleX="121495"/>
      <dgm:spPr/>
      <dgm:t>
        <a:bodyPr/>
        <a:lstStyle/>
        <a:p>
          <a:pPr latinLnBrk="1"/>
          <a:endParaRPr lang="ko-KR" altLang="en-US"/>
        </a:p>
      </dgm:t>
    </dgm:pt>
    <dgm:pt modelId="{AB087890-48F9-491D-A5F4-FA7D76430ABB}" type="pres">
      <dgm:prSet presAssocID="{37D63A42-566D-4480-8767-34C9AF244AB7}" presName="c4text" presStyleLbl="node1" presStyleIdx="3" presStyleCnt="5">
        <dgm:presLayoutVars>
          <dgm:bulletEnabled val="1"/>
        </dgm:presLayoutVars>
      </dgm:prSet>
      <dgm:spPr/>
      <dgm:t>
        <a:bodyPr/>
        <a:lstStyle/>
        <a:p>
          <a:pPr latinLnBrk="1"/>
          <a:endParaRPr lang="ko-KR" altLang="en-US"/>
        </a:p>
      </dgm:t>
    </dgm:pt>
    <dgm:pt modelId="{20570F6C-93C3-4E0B-BDDF-DFB269E2684C}" type="pres">
      <dgm:prSet presAssocID="{37D63A42-566D-4480-8767-34C9AF244AB7}" presName="comp5" presStyleCnt="0"/>
      <dgm:spPr/>
    </dgm:pt>
    <dgm:pt modelId="{11DF0F71-FB7A-43BD-A23F-D9E17D4F320E}" type="pres">
      <dgm:prSet presAssocID="{37D63A42-566D-4480-8767-34C9AF244AB7}" presName="circle5" presStyleLbl="node1" presStyleIdx="4" presStyleCnt="5" custLinFactNeighborX="-1707" custLinFactNeighborY="-1253"/>
      <dgm:spPr/>
      <dgm:t>
        <a:bodyPr/>
        <a:lstStyle/>
        <a:p>
          <a:pPr latinLnBrk="1"/>
          <a:endParaRPr lang="ko-KR" altLang="en-US"/>
        </a:p>
      </dgm:t>
    </dgm:pt>
    <dgm:pt modelId="{B584F7ED-634B-473C-A81C-C1D3E41A7D5A}" type="pres">
      <dgm:prSet presAssocID="{37D63A42-566D-4480-8767-34C9AF244AB7}" presName="c5text" presStyleLbl="node1" presStyleIdx="4" presStyleCnt="5">
        <dgm:presLayoutVars>
          <dgm:bulletEnabled val="1"/>
        </dgm:presLayoutVars>
      </dgm:prSet>
      <dgm:spPr/>
      <dgm:t>
        <a:bodyPr/>
        <a:lstStyle/>
        <a:p>
          <a:pPr latinLnBrk="1"/>
          <a:endParaRPr lang="ko-KR" altLang="en-US"/>
        </a:p>
      </dgm:t>
    </dgm:pt>
  </dgm:ptLst>
  <dgm:cxnLst>
    <dgm:cxn modelId="{C7EE2804-CE0F-4BF4-AD17-B7A99195CA80}" type="presOf" srcId="{F100308E-CC6C-4095-9EAC-561F5C665DA6}" destId="{EBA4EA4D-C942-479C-8ABE-17AE21E4D2BF}" srcOrd="1" destOrd="0" presId="urn:microsoft.com/office/officeart/2005/8/layout/venn2"/>
    <dgm:cxn modelId="{70B435B2-6770-4D10-85C3-DCC0EE855900}" type="presOf" srcId="{F1F6B71B-1574-488D-9DDB-818D9AA99348}" destId="{A768BE54-A3C4-43C1-BE1E-970ECEDCDD57}" srcOrd="1" destOrd="0" presId="urn:microsoft.com/office/officeart/2005/8/layout/venn2"/>
    <dgm:cxn modelId="{95CD87F3-DD3D-4FB4-B0A6-5C08C895575E}" srcId="{37D63A42-566D-4480-8767-34C9AF244AB7}" destId="{F100308E-CC6C-4095-9EAC-561F5C665DA6}" srcOrd="0" destOrd="0" parTransId="{57C7862E-B9AB-4878-A1EE-0FBA08D28322}" sibTransId="{FE95B7A8-271E-4E80-9D5B-4D16B3A402D9}"/>
    <dgm:cxn modelId="{67B75C7F-B9BA-465B-8C10-A9925EBF435F}" type="presOf" srcId="{F100308E-CC6C-4095-9EAC-561F5C665DA6}" destId="{67046227-6462-4EE9-971D-A894CB165D65}" srcOrd="0" destOrd="0" presId="urn:microsoft.com/office/officeart/2005/8/layout/venn2"/>
    <dgm:cxn modelId="{34088D78-B0E4-4AFD-9353-282787ED9B56}" type="presOf" srcId="{F1F6B71B-1574-488D-9DDB-818D9AA99348}" destId="{21FA5CCB-7B8A-4F99-B553-998432414394}" srcOrd="0" destOrd="0" presId="urn:microsoft.com/office/officeart/2005/8/layout/venn2"/>
    <dgm:cxn modelId="{EAB5A746-6253-4AD0-BE07-DE523AC91825}" srcId="{37D63A42-566D-4480-8767-34C9AF244AB7}" destId="{F1F6B71B-1574-488D-9DDB-818D9AA99348}" srcOrd="2" destOrd="0" parTransId="{57867F71-B101-40B3-96C2-6C2108FAC4F8}" sibTransId="{385CD07D-2139-467C-B310-9843C7B61A7F}"/>
    <dgm:cxn modelId="{738822B2-42D6-4559-8563-8016E9D69126}" srcId="{37D63A42-566D-4480-8767-34C9AF244AB7}" destId="{D93385E5-8525-4268-A7AE-E2C4FEA2037B}" srcOrd="1" destOrd="0" parTransId="{D1203AE3-F8F7-4AF6-9762-70FA65C5B7CB}" sibTransId="{08F27891-044F-40AD-B528-5A5E8CA22CF8}"/>
    <dgm:cxn modelId="{2610988A-6058-494D-89C9-8B4D61F0DDC8}" type="presOf" srcId="{D93385E5-8525-4268-A7AE-E2C4FEA2037B}" destId="{759BA6FA-243D-4293-BD4F-EDE29D1CCAED}" srcOrd="1" destOrd="0" presId="urn:microsoft.com/office/officeart/2005/8/layout/venn2"/>
    <dgm:cxn modelId="{E8BE34E9-4F7D-4C17-A16C-0FE8DCA6281F}" type="presOf" srcId="{37D63A42-566D-4480-8767-34C9AF244AB7}" destId="{8E822430-442F-42CE-80B2-6DCA46136472}" srcOrd="0" destOrd="0" presId="urn:microsoft.com/office/officeart/2005/8/layout/venn2"/>
    <dgm:cxn modelId="{D9BC70FC-3D58-490D-8D8F-9F8A0B2A051F}" type="presOf" srcId="{D2868576-9682-4D2E-AAFF-20AF70D177AB}" destId="{AB087890-48F9-491D-A5F4-FA7D76430ABB}" srcOrd="1" destOrd="0" presId="urn:microsoft.com/office/officeart/2005/8/layout/venn2"/>
    <dgm:cxn modelId="{1EC0CD70-C4E6-4812-A0B9-02C77817E17D}" type="presOf" srcId="{D2868576-9682-4D2E-AAFF-20AF70D177AB}" destId="{DAFAA046-F753-43A8-9DBB-2984C1BD21E0}" srcOrd="0" destOrd="0" presId="urn:microsoft.com/office/officeart/2005/8/layout/venn2"/>
    <dgm:cxn modelId="{08409770-6D85-4571-A89E-631D4158143B}" type="presOf" srcId="{D93385E5-8525-4268-A7AE-E2C4FEA2037B}" destId="{3D5EF8D6-6ACD-4229-9C79-5CDF4E2DCD6B}" srcOrd="0" destOrd="0" presId="urn:microsoft.com/office/officeart/2005/8/layout/venn2"/>
    <dgm:cxn modelId="{B9730B68-4CF8-4D57-967E-0B113A77107C}" srcId="{37D63A42-566D-4480-8767-34C9AF244AB7}" destId="{1634DB1E-2BD5-4354-AA19-03263074F08F}" srcOrd="4" destOrd="0" parTransId="{9623E05D-7288-4270-A2D6-D5E3D58959E4}" sibTransId="{9DB716B2-0190-4669-A661-D54619FFFE08}"/>
    <dgm:cxn modelId="{D7DE2AB1-2EFC-49CE-9E52-138CE5A3DD9C}" srcId="{37D63A42-566D-4480-8767-34C9AF244AB7}" destId="{D2868576-9682-4D2E-AAFF-20AF70D177AB}" srcOrd="3" destOrd="0" parTransId="{8899FEDF-DBC9-4C58-A51B-52492A025DEA}" sibTransId="{4D4C213C-43AD-4ACB-8AD0-C64EF68FFBDA}"/>
    <dgm:cxn modelId="{AE0C73C3-F148-4EAF-9481-195AA6D3A390}" type="presOf" srcId="{1634DB1E-2BD5-4354-AA19-03263074F08F}" destId="{B584F7ED-634B-473C-A81C-C1D3E41A7D5A}" srcOrd="1" destOrd="0" presId="urn:microsoft.com/office/officeart/2005/8/layout/venn2"/>
    <dgm:cxn modelId="{25906CA3-8ED2-4310-B86F-821ECBB1066D}" type="presOf" srcId="{1634DB1E-2BD5-4354-AA19-03263074F08F}" destId="{11DF0F71-FB7A-43BD-A23F-D9E17D4F320E}" srcOrd="0" destOrd="0" presId="urn:microsoft.com/office/officeart/2005/8/layout/venn2"/>
    <dgm:cxn modelId="{F2E37481-538C-4B2B-9CFA-A9F7BA2D2B5B}" type="presParOf" srcId="{8E822430-442F-42CE-80B2-6DCA46136472}" destId="{FD33465C-206C-45EF-8930-A2DE7D271039}" srcOrd="0" destOrd="0" presId="urn:microsoft.com/office/officeart/2005/8/layout/venn2"/>
    <dgm:cxn modelId="{93D879A5-6DD4-42E4-BE03-175567A01B58}" type="presParOf" srcId="{FD33465C-206C-45EF-8930-A2DE7D271039}" destId="{67046227-6462-4EE9-971D-A894CB165D65}" srcOrd="0" destOrd="0" presId="urn:microsoft.com/office/officeart/2005/8/layout/venn2"/>
    <dgm:cxn modelId="{92C91F6C-C782-4DAF-8A3F-EE6EA135FAF8}" type="presParOf" srcId="{FD33465C-206C-45EF-8930-A2DE7D271039}" destId="{EBA4EA4D-C942-479C-8ABE-17AE21E4D2BF}" srcOrd="1" destOrd="0" presId="urn:microsoft.com/office/officeart/2005/8/layout/venn2"/>
    <dgm:cxn modelId="{1CD7CE16-B7A1-4FE7-B5D5-23820BDEC2EC}" type="presParOf" srcId="{8E822430-442F-42CE-80B2-6DCA46136472}" destId="{CD08CB75-C043-44B1-8A8F-C60C7F420A40}" srcOrd="1" destOrd="0" presId="urn:microsoft.com/office/officeart/2005/8/layout/venn2"/>
    <dgm:cxn modelId="{672CCCCC-0311-44DD-A9C6-EA56860BAF1B}" type="presParOf" srcId="{CD08CB75-C043-44B1-8A8F-C60C7F420A40}" destId="{3D5EF8D6-6ACD-4229-9C79-5CDF4E2DCD6B}" srcOrd="0" destOrd="0" presId="urn:microsoft.com/office/officeart/2005/8/layout/venn2"/>
    <dgm:cxn modelId="{B30F3E5A-0A98-4BDB-BAEC-45D256CB6E13}" type="presParOf" srcId="{CD08CB75-C043-44B1-8A8F-C60C7F420A40}" destId="{759BA6FA-243D-4293-BD4F-EDE29D1CCAED}" srcOrd="1" destOrd="0" presId="urn:microsoft.com/office/officeart/2005/8/layout/venn2"/>
    <dgm:cxn modelId="{1FBEFCA9-A548-40CF-83AB-72D60A708939}" type="presParOf" srcId="{8E822430-442F-42CE-80B2-6DCA46136472}" destId="{8E7F13A5-C7D7-4E90-8CCC-A926B949657B}" srcOrd="2" destOrd="0" presId="urn:microsoft.com/office/officeart/2005/8/layout/venn2"/>
    <dgm:cxn modelId="{474463F8-F47F-4335-A42D-55B6F11DACF6}" type="presParOf" srcId="{8E7F13A5-C7D7-4E90-8CCC-A926B949657B}" destId="{21FA5CCB-7B8A-4F99-B553-998432414394}" srcOrd="0" destOrd="0" presId="urn:microsoft.com/office/officeart/2005/8/layout/venn2"/>
    <dgm:cxn modelId="{97BF3C4F-BD2A-4046-A240-989B8FA21CDD}" type="presParOf" srcId="{8E7F13A5-C7D7-4E90-8CCC-A926B949657B}" destId="{A768BE54-A3C4-43C1-BE1E-970ECEDCDD57}" srcOrd="1" destOrd="0" presId="urn:microsoft.com/office/officeart/2005/8/layout/venn2"/>
    <dgm:cxn modelId="{3B1DE1D6-608B-4196-84FE-FCED5BDA2F54}" type="presParOf" srcId="{8E822430-442F-42CE-80B2-6DCA46136472}" destId="{DB078011-573D-4A21-9DDD-92C4E8E65BF0}" srcOrd="3" destOrd="0" presId="urn:microsoft.com/office/officeart/2005/8/layout/venn2"/>
    <dgm:cxn modelId="{E0DAA53F-E3C9-4501-A39A-28CC873C3345}" type="presParOf" srcId="{DB078011-573D-4A21-9DDD-92C4E8E65BF0}" destId="{DAFAA046-F753-43A8-9DBB-2984C1BD21E0}" srcOrd="0" destOrd="0" presId="urn:microsoft.com/office/officeart/2005/8/layout/venn2"/>
    <dgm:cxn modelId="{B4563B2C-AFE3-40DD-B4DC-398E0F1F18FD}" type="presParOf" srcId="{DB078011-573D-4A21-9DDD-92C4E8E65BF0}" destId="{AB087890-48F9-491D-A5F4-FA7D76430ABB}" srcOrd="1" destOrd="0" presId="urn:microsoft.com/office/officeart/2005/8/layout/venn2"/>
    <dgm:cxn modelId="{9C95A552-2CAF-42A0-9B92-E29532728447}" type="presParOf" srcId="{8E822430-442F-42CE-80B2-6DCA46136472}" destId="{20570F6C-93C3-4E0B-BDDF-DFB269E2684C}" srcOrd="4" destOrd="0" presId="urn:microsoft.com/office/officeart/2005/8/layout/venn2"/>
    <dgm:cxn modelId="{7127202B-343B-4AC3-B20F-B8C30A03125D}" type="presParOf" srcId="{20570F6C-93C3-4E0B-BDDF-DFB269E2684C}" destId="{11DF0F71-FB7A-43BD-A23F-D9E17D4F320E}" srcOrd="0" destOrd="0" presId="urn:microsoft.com/office/officeart/2005/8/layout/venn2"/>
    <dgm:cxn modelId="{499A9282-122B-4A82-94BE-7373ED82DD97}" type="presParOf" srcId="{20570F6C-93C3-4E0B-BDDF-DFB269E2684C}" destId="{B584F7ED-634B-473C-A81C-C1D3E41A7D5A}" srcOrd="1" destOrd="0" presId="urn:microsoft.com/office/officeart/2005/8/layout/ven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46227-6462-4EE9-971D-A894CB165D65}">
      <dsp:nvSpPr>
        <dsp:cNvPr id="0" name=""/>
        <dsp:cNvSpPr/>
      </dsp:nvSpPr>
      <dsp:spPr>
        <a:xfrm>
          <a:off x="226158" y="0"/>
          <a:ext cx="8003441" cy="4525963"/>
        </a:xfrm>
        <a:prstGeom prst="ellipse">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latinLnBrk="1">
            <a:lnSpc>
              <a:spcPct val="90000"/>
            </a:lnSpc>
            <a:spcBef>
              <a:spcPct val="0"/>
            </a:spcBef>
            <a:spcAft>
              <a:spcPct val="35000"/>
            </a:spcAft>
            <a:buNone/>
          </a:pPr>
          <a:r>
            <a:rPr lang="en-US" altLang="ko-KR" sz="2000" b="1" kern="1200" dirty="0"/>
            <a:t>Comprehension</a:t>
          </a:r>
          <a:r>
            <a:rPr lang="en-US" altLang="ko-KR" sz="2000" kern="1200" dirty="0"/>
            <a:t> </a:t>
          </a:r>
          <a:endParaRPr lang="ko-KR" altLang="en-US" sz="2000" kern="1200" dirty="0"/>
        </a:p>
      </dsp:txBody>
      <dsp:txXfrm>
        <a:off x="2727234" y="226298"/>
        <a:ext cx="3001290" cy="452596"/>
      </dsp:txXfrm>
    </dsp:sp>
    <dsp:sp modelId="{3D5EF8D6-6ACD-4229-9C79-5CDF4E2DCD6B}">
      <dsp:nvSpPr>
        <dsp:cNvPr id="0" name=""/>
        <dsp:cNvSpPr/>
      </dsp:nvSpPr>
      <dsp:spPr>
        <a:xfrm>
          <a:off x="1234480" y="678894"/>
          <a:ext cx="5760638" cy="3847068"/>
        </a:xfrm>
        <a:prstGeom prst="ellipse">
          <a:avLst/>
        </a:prstGeom>
        <a:gradFill rotWithShape="0">
          <a:gsLst>
            <a:gs pos="0">
              <a:schemeClr val="accent5">
                <a:shade val="80000"/>
                <a:hueOff val="51305"/>
                <a:satOff val="-559"/>
                <a:lumOff val="6395"/>
                <a:alphaOff val="0"/>
                <a:shade val="51000"/>
                <a:satMod val="130000"/>
              </a:schemeClr>
            </a:gs>
            <a:gs pos="80000">
              <a:schemeClr val="accent5">
                <a:shade val="80000"/>
                <a:hueOff val="51305"/>
                <a:satOff val="-559"/>
                <a:lumOff val="6395"/>
                <a:alphaOff val="0"/>
                <a:shade val="93000"/>
                <a:satMod val="130000"/>
              </a:schemeClr>
            </a:gs>
            <a:gs pos="100000">
              <a:schemeClr val="accent5">
                <a:shade val="80000"/>
                <a:hueOff val="51305"/>
                <a:satOff val="-559"/>
                <a:lumOff val="6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latinLnBrk="1">
            <a:lnSpc>
              <a:spcPct val="90000"/>
            </a:lnSpc>
            <a:spcBef>
              <a:spcPct val="0"/>
            </a:spcBef>
            <a:spcAft>
              <a:spcPct val="35000"/>
            </a:spcAft>
            <a:buNone/>
          </a:pPr>
          <a:r>
            <a:rPr lang="en-US" altLang="ko-KR" sz="2000" b="1" kern="1200" dirty="0"/>
            <a:t>Vocabulary</a:t>
          </a:r>
          <a:endParaRPr lang="ko-KR" altLang="en-US" sz="2000" b="1" kern="1200" dirty="0"/>
        </a:p>
      </dsp:txBody>
      <dsp:txXfrm>
        <a:off x="2872662" y="900100"/>
        <a:ext cx="2484275" cy="442412"/>
      </dsp:txXfrm>
    </dsp:sp>
    <dsp:sp modelId="{21FA5CCB-7B8A-4F99-B553-998432414394}">
      <dsp:nvSpPr>
        <dsp:cNvPr id="0" name=""/>
        <dsp:cNvSpPr/>
      </dsp:nvSpPr>
      <dsp:spPr>
        <a:xfrm>
          <a:off x="2026561" y="1357788"/>
          <a:ext cx="4176477" cy="3168174"/>
        </a:xfrm>
        <a:prstGeom prst="ellipse">
          <a:avLst/>
        </a:prstGeom>
        <a:gradFill rotWithShape="0">
          <a:gsLst>
            <a:gs pos="0">
              <a:schemeClr val="accent5">
                <a:shade val="80000"/>
                <a:hueOff val="102610"/>
                <a:satOff val="-1119"/>
                <a:lumOff val="12789"/>
                <a:alphaOff val="0"/>
                <a:shade val="51000"/>
                <a:satMod val="130000"/>
              </a:schemeClr>
            </a:gs>
            <a:gs pos="80000">
              <a:schemeClr val="accent5">
                <a:shade val="80000"/>
                <a:hueOff val="102610"/>
                <a:satOff val="-1119"/>
                <a:lumOff val="12789"/>
                <a:alphaOff val="0"/>
                <a:shade val="93000"/>
                <a:satMod val="130000"/>
              </a:schemeClr>
            </a:gs>
            <a:gs pos="100000">
              <a:schemeClr val="accent5">
                <a:shade val="80000"/>
                <a:hueOff val="102610"/>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latinLnBrk="1">
            <a:lnSpc>
              <a:spcPct val="90000"/>
            </a:lnSpc>
            <a:spcBef>
              <a:spcPct val="0"/>
            </a:spcBef>
            <a:spcAft>
              <a:spcPct val="35000"/>
            </a:spcAft>
            <a:buNone/>
          </a:pPr>
          <a:r>
            <a:rPr lang="en-US" altLang="ko-KR" sz="2000" b="1" kern="1200" dirty="0"/>
            <a:t>Fluency</a:t>
          </a:r>
          <a:endParaRPr lang="ko-KR" altLang="en-US" sz="2000" b="1" kern="1200" dirty="0"/>
        </a:p>
      </dsp:txBody>
      <dsp:txXfrm>
        <a:off x="3034136" y="1576392"/>
        <a:ext cx="2161326" cy="437208"/>
      </dsp:txXfrm>
    </dsp:sp>
    <dsp:sp modelId="{DAFAA046-F753-43A8-9DBB-2984C1BD21E0}">
      <dsp:nvSpPr>
        <dsp:cNvPr id="0" name=""/>
        <dsp:cNvSpPr/>
      </dsp:nvSpPr>
      <dsp:spPr>
        <a:xfrm>
          <a:off x="2602624" y="2036683"/>
          <a:ext cx="3024350" cy="2489279"/>
        </a:xfrm>
        <a:prstGeom prst="ellipse">
          <a:avLst/>
        </a:prstGeom>
        <a:gradFill rotWithShape="0">
          <a:gsLst>
            <a:gs pos="0">
              <a:schemeClr val="accent5">
                <a:shade val="80000"/>
                <a:hueOff val="153916"/>
                <a:satOff val="-1678"/>
                <a:lumOff val="19184"/>
                <a:alphaOff val="0"/>
                <a:shade val="51000"/>
                <a:satMod val="130000"/>
              </a:schemeClr>
            </a:gs>
            <a:gs pos="80000">
              <a:schemeClr val="accent5">
                <a:shade val="80000"/>
                <a:hueOff val="153916"/>
                <a:satOff val="-1678"/>
                <a:lumOff val="19184"/>
                <a:alphaOff val="0"/>
                <a:shade val="93000"/>
                <a:satMod val="130000"/>
              </a:schemeClr>
            </a:gs>
            <a:gs pos="100000">
              <a:schemeClr val="accent5">
                <a:shade val="80000"/>
                <a:hueOff val="153916"/>
                <a:satOff val="-1678"/>
                <a:lumOff val="191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latinLnBrk="1">
            <a:lnSpc>
              <a:spcPct val="90000"/>
            </a:lnSpc>
            <a:spcBef>
              <a:spcPct val="0"/>
            </a:spcBef>
            <a:spcAft>
              <a:spcPct val="35000"/>
            </a:spcAft>
            <a:buNone/>
          </a:pPr>
          <a:r>
            <a:rPr lang="en-US" altLang="ko-KR" sz="2000" b="1" kern="1200" dirty="0"/>
            <a:t>Phonics</a:t>
          </a:r>
          <a:endParaRPr lang="ko-KR" altLang="en-US" sz="2000" b="1" kern="1200" dirty="0"/>
        </a:p>
      </dsp:txBody>
      <dsp:txXfrm>
        <a:off x="3298225" y="2260718"/>
        <a:ext cx="1633149" cy="448070"/>
      </dsp:txXfrm>
    </dsp:sp>
    <dsp:sp modelId="{11DF0F71-FB7A-43BD-A23F-D9E17D4F320E}">
      <dsp:nvSpPr>
        <dsp:cNvPr id="0" name=""/>
        <dsp:cNvSpPr/>
      </dsp:nvSpPr>
      <dsp:spPr>
        <a:xfrm>
          <a:off x="3178704" y="2692893"/>
          <a:ext cx="1810385" cy="1810385"/>
        </a:xfrm>
        <a:prstGeom prst="ellipse">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latinLnBrk="1">
            <a:lnSpc>
              <a:spcPct val="90000"/>
            </a:lnSpc>
            <a:spcBef>
              <a:spcPct val="0"/>
            </a:spcBef>
            <a:spcAft>
              <a:spcPct val="35000"/>
            </a:spcAft>
            <a:buNone/>
          </a:pPr>
          <a:r>
            <a:rPr lang="en-US" altLang="ko-KR" sz="2600" b="1" kern="1200" dirty="0"/>
            <a:t>P. A.</a:t>
          </a:r>
          <a:endParaRPr lang="ko-KR" altLang="en-US" sz="2600" b="1" kern="1200" dirty="0"/>
        </a:p>
      </dsp:txBody>
      <dsp:txXfrm>
        <a:off x="3443828" y="3145489"/>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ko-KR" altLang="en-US"/>
          </a:p>
        </p:txBody>
      </p:sp>
      <p:sp>
        <p:nvSpPr>
          <p:cNvPr id="4" name="Date Placeholder 3"/>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A74539DA-8E3D-43B4-A724-2E67AD288A97}" type="datetimeFigureOut">
              <a:rPr lang="ko-KR" altLang="en-US" smtClean="0"/>
              <a:pPr/>
              <a:t>2018-06-15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5F864FA-17A0-426B-B907-19BB2DEF4F9D}"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539DA-8E3D-43B4-A724-2E67AD288A97}" type="datetimeFigureOut">
              <a:rPr lang="ko-KR" altLang="en-US" smtClean="0"/>
              <a:pPr/>
              <a:t>2018-06-15</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864FA-17A0-426B-B907-19BB2DEF4F9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d67TMSKOzs" TargetMode="External"/><Relationship Id="rId2" Type="http://schemas.openxmlformats.org/officeDocument/2006/relationships/slideLayout" Target="../slideLayouts/slideLayout2.xml"/><Relationship Id="rId1" Type="http://schemas.openxmlformats.org/officeDocument/2006/relationships/video" Target="file:///C:\Users\HEH\Desktop\2018%20e-future%20Day\Greetings%20In%20Different%20Languages.mp4" TargetMode="Externa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39" Type="http://schemas.openxmlformats.org/officeDocument/2006/relationships/image" Target="../media/image44.jpeg"/><Relationship Id="rId3" Type="http://schemas.openxmlformats.org/officeDocument/2006/relationships/image" Target="../media/image8.jpeg"/><Relationship Id="rId21" Type="http://schemas.openxmlformats.org/officeDocument/2006/relationships/image" Target="../media/image26.jpeg"/><Relationship Id="rId34" Type="http://schemas.openxmlformats.org/officeDocument/2006/relationships/image" Target="../media/image39.jpeg"/><Relationship Id="rId42" Type="http://schemas.openxmlformats.org/officeDocument/2006/relationships/image" Target="../media/image47.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jpeg"/><Relationship Id="rId38" Type="http://schemas.openxmlformats.org/officeDocument/2006/relationships/image" Target="../media/image43.jpeg"/><Relationship Id="rId2" Type="http://schemas.openxmlformats.org/officeDocument/2006/relationships/image" Target="../media/image7.jpeg"/><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41"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jpeg"/><Relationship Id="rId37" Type="http://schemas.openxmlformats.org/officeDocument/2006/relationships/image" Target="../media/image42.jpeg"/><Relationship Id="rId40" Type="http://schemas.openxmlformats.org/officeDocument/2006/relationships/image" Target="../media/image45.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36" Type="http://schemas.openxmlformats.org/officeDocument/2006/relationships/image" Target="../media/image41.jpe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jpeg"/><Relationship Id="rId44" Type="http://schemas.openxmlformats.org/officeDocument/2006/relationships/image" Target="../media/image49.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jpeg"/><Relationship Id="rId35" Type="http://schemas.openxmlformats.org/officeDocument/2006/relationships/image" Target="../media/image40.jpeg"/><Relationship Id="rId43"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ko-KR" sz="5000" b="1" dirty="0"/>
              <a:t>From Phonics </a:t>
            </a:r>
            <a:r>
              <a:rPr lang="en-US" altLang="ko-KR" sz="5000" b="1" dirty="0" smtClean="0"/>
              <a:t/>
            </a:r>
            <a:br>
              <a:rPr lang="en-US" altLang="ko-KR" sz="5000" b="1" dirty="0" smtClean="0"/>
            </a:br>
            <a:r>
              <a:rPr lang="en-US" altLang="ko-KR" sz="5000" b="1" dirty="0" smtClean="0"/>
              <a:t>to Reading Fluency</a:t>
            </a:r>
            <a:endParaRPr lang="ko-KR" altLang="en-US" sz="5000" b="1" dirty="0"/>
          </a:p>
        </p:txBody>
      </p:sp>
      <p:sp>
        <p:nvSpPr>
          <p:cNvPr id="3" name="Subtitle 2"/>
          <p:cNvSpPr>
            <a:spLocks noGrp="1"/>
          </p:cNvSpPr>
          <p:nvPr>
            <p:ph type="subTitle" idx="1"/>
          </p:nvPr>
        </p:nvSpPr>
        <p:spPr/>
        <p:txBody>
          <a:bodyPr/>
          <a:lstStyle/>
          <a:p>
            <a:r>
              <a:rPr lang="en-US" altLang="ko-KR" dirty="0"/>
              <a:t>Patrick Hwang</a:t>
            </a:r>
          </a:p>
          <a:p>
            <a:r>
              <a:rPr lang="ko-KR" altLang="en-US" dirty="0"/>
              <a:t>이퓨쳐 </a:t>
            </a:r>
            <a:r>
              <a:rPr lang="en-US" altLang="ko-KR" dirty="0"/>
              <a:t>CEO</a:t>
            </a:r>
            <a:endParaRPr lang="ko-KR" altLang="en-US"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a:t>
            </a:fld>
            <a:endParaRPr lang="ko-KR" altLang="en-US"/>
          </a:p>
        </p:txBody>
      </p:sp>
      <p:pic>
        <p:nvPicPr>
          <p:cNvPr id="5"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
        <p:nvSpPr>
          <p:cNvPr id="2" name="Title 1"/>
          <p:cNvSpPr>
            <a:spLocks noGrp="1"/>
          </p:cNvSpPr>
          <p:nvPr>
            <p:ph type="title"/>
          </p:nvPr>
        </p:nvSpPr>
        <p:spPr>
          <a:xfrm>
            <a:off x="457200" y="720747"/>
            <a:ext cx="8229600" cy="1143000"/>
          </a:xfrm>
        </p:spPr>
        <p:txBody>
          <a:bodyPr/>
          <a:lstStyle/>
          <a:p>
            <a:r>
              <a:rPr lang="en-US" altLang="ko-KR" b="1" dirty="0"/>
              <a:t>Fluency</a:t>
            </a:r>
            <a:endParaRPr lang="ko-KR" altLang="en-US" b="1" dirty="0"/>
          </a:p>
        </p:txBody>
      </p:sp>
      <p:sp>
        <p:nvSpPr>
          <p:cNvPr id="3" name="Content Placeholder 2"/>
          <p:cNvSpPr>
            <a:spLocks noGrp="1"/>
          </p:cNvSpPr>
          <p:nvPr>
            <p:ph idx="1"/>
          </p:nvPr>
        </p:nvSpPr>
        <p:spPr>
          <a:xfrm>
            <a:off x="457200" y="2046309"/>
            <a:ext cx="8229600" cy="4525963"/>
          </a:xfrm>
        </p:spPr>
        <p:txBody>
          <a:bodyPr>
            <a:normAutofit/>
          </a:bodyPr>
          <a:lstStyle/>
          <a:p>
            <a:r>
              <a:rPr lang="en-US" altLang="ko-KR" dirty="0"/>
              <a:t>Reading fluency is the ability to automatically retrieve the meaning of the words you read.</a:t>
            </a:r>
          </a:p>
          <a:p>
            <a:endParaRPr lang="en-US" altLang="ko-KR" dirty="0"/>
          </a:p>
          <a:p>
            <a:endParaRPr lang="en-US" altLang="ko-KR"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10</a:t>
            </a:fld>
            <a:endParaRPr lang="ko-KR" alt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785802"/>
            <a:ext cx="8229600" cy="1143000"/>
          </a:xfrm>
        </p:spPr>
        <p:txBody>
          <a:bodyPr/>
          <a:lstStyle/>
          <a:p>
            <a:r>
              <a:rPr lang="en-US" altLang="ko-KR" b="1" dirty="0"/>
              <a:t>Broader Concept of Fluency</a:t>
            </a:r>
            <a:endParaRPr lang="ko-KR" altLang="en-US" b="1" dirty="0"/>
          </a:p>
        </p:txBody>
      </p:sp>
      <p:sp>
        <p:nvSpPr>
          <p:cNvPr id="3" name="Content Placeholder 2"/>
          <p:cNvSpPr>
            <a:spLocks noGrp="1"/>
          </p:cNvSpPr>
          <p:nvPr>
            <p:ph idx="1"/>
          </p:nvPr>
        </p:nvSpPr>
        <p:spPr>
          <a:xfrm>
            <a:off x="457200" y="2046309"/>
            <a:ext cx="8229600" cy="4525963"/>
          </a:xfrm>
        </p:spPr>
        <p:txBody>
          <a:bodyPr>
            <a:normAutofit fontScale="92500"/>
          </a:bodyPr>
          <a:lstStyle/>
          <a:p>
            <a:r>
              <a:rPr lang="en-US" altLang="ko-KR" dirty="0"/>
              <a:t>Ability to group words appropriately into meaningful grammatical units for interpretation (Schreiber, 1980, 1987)</a:t>
            </a:r>
          </a:p>
          <a:p>
            <a:endParaRPr lang="en-US" altLang="ko-KR" dirty="0"/>
          </a:p>
          <a:p>
            <a:r>
              <a:rPr lang="en-US" altLang="ko-KR" b="1" dirty="0"/>
              <a:t>Conceptualizations of fluency have been extended beyond word recognition</a:t>
            </a:r>
            <a:r>
              <a:rPr lang="en-US" altLang="ko-KR" dirty="0"/>
              <a:t> and may </a:t>
            </a:r>
            <a:r>
              <a:rPr lang="en-US" altLang="ko-KR" b="1" dirty="0"/>
              <a:t>embrace comprehension processes</a:t>
            </a:r>
            <a:r>
              <a:rPr lang="en-US" altLang="ko-KR" dirty="0"/>
              <a:t> as well (</a:t>
            </a:r>
            <a:r>
              <a:rPr lang="en-US" altLang="ko-KR" dirty="0" err="1"/>
              <a:t>Thurlow</a:t>
            </a:r>
            <a:r>
              <a:rPr lang="en-US" altLang="ko-KR" dirty="0"/>
              <a:t> &amp; van den </a:t>
            </a:r>
            <a:r>
              <a:rPr lang="en-US" altLang="ko-KR" dirty="0" err="1"/>
              <a:t>Broek</a:t>
            </a:r>
            <a:r>
              <a:rPr lang="en-US" altLang="ko-KR" dirty="0"/>
              <a:t>, 1997)</a:t>
            </a:r>
            <a:endParaRPr lang="ko-KR" altLang="en-US" dirty="0"/>
          </a:p>
          <a:p>
            <a:pPr algn="r">
              <a:buNone/>
            </a:pPr>
            <a:r>
              <a:rPr lang="en-US" altLang="ko-KR" dirty="0"/>
              <a:t> </a:t>
            </a:r>
            <a:r>
              <a:rPr lang="en-US" altLang="ko-KR" sz="1300" dirty="0"/>
              <a:t>  (National Reading Panel Report, 2000)</a:t>
            </a:r>
            <a:endParaRPr lang="ko-KR" altLang="en-US" sz="1300"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11</a:t>
            </a:fld>
            <a:endParaRPr lang="ko-KR" altLang="en-US"/>
          </a:p>
        </p:txBody>
      </p:sp>
      <p:pic>
        <p:nvPicPr>
          <p:cNvPr id="5"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
        <p:nvSpPr>
          <p:cNvPr id="2" name="Title 1"/>
          <p:cNvSpPr>
            <a:spLocks noGrp="1"/>
          </p:cNvSpPr>
          <p:nvPr>
            <p:ph type="title"/>
          </p:nvPr>
        </p:nvSpPr>
        <p:spPr>
          <a:xfrm>
            <a:off x="457200" y="857232"/>
            <a:ext cx="8229600" cy="1143000"/>
          </a:xfrm>
        </p:spPr>
        <p:txBody>
          <a:bodyPr>
            <a:normAutofit fontScale="90000"/>
          </a:bodyPr>
          <a:lstStyle/>
          <a:p>
            <a:r>
              <a:rPr lang="en-US" altLang="ko-KR" b="1" dirty="0"/>
              <a:t>5 Components of Reading </a:t>
            </a:r>
            <a:br>
              <a:rPr lang="en-US" altLang="ko-KR" b="1" dirty="0"/>
            </a:br>
            <a:r>
              <a:rPr lang="en-US" altLang="ko-KR" sz="4000" b="1" dirty="0"/>
              <a:t>(Comprehensive Literacy Instruction)</a:t>
            </a:r>
            <a:endParaRPr lang="ko-KR" altLang="en-US" sz="4000" b="1" dirty="0"/>
          </a:p>
        </p:txBody>
      </p:sp>
      <p:sp>
        <p:nvSpPr>
          <p:cNvPr id="5" name="Content Placeholder 4"/>
          <p:cNvSpPr>
            <a:spLocks noGrp="1"/>
          </p:cNvSpPr>
          <p:nvPr>
            <p:ph idx="1"/>
          </p:nvPr>
        </p:nvSpPr>
        <p:spPr>
          <a:xfrm>
            <a:off x="4322061" y="5929330"/>
            <a:ext cx="4143404" cy="642942"/>
          </a:xfrm>
        </p:spPr>
        <p:txBody>
          <a:bodyPr>
            <a:normAutofit fontScale="85000" lnSpcReduction="20000"/>
          </a:bodyPr>
          <a:lstStyle/>
          <a:p>
            <a:pPr fontAlgn="base">
              <a:buNone/>
            </a:pPr>
            <a:endParaRPr lang="en-US" altLang="ko-KR" dirty="0"/>
          </a:p>
          <a:p>
            <a:pPr fontAlgn="base">
              <a:buNone/>
            </a:pPr>
            <a:r>
              <a:rPr lang="en-US" altLang="ko-KR" sz="1700" smtClean="0"/>
              <a:t>           (National </a:t>
            </a:r>
            <a:r>
              <a:rPr lang="en-US" altLang="ko-KR" sz="1700" dirty="0"/>
              <a:t>Reading Panel Report, 2000)</a:t>
            </a:r>
          </a:p>
        </p:txBody>
      </p:sp>
      <p:pic>
        <p:nvPicPr>
          <p:cNvPr id="2051" name="Picture 3"/>
          <p:cNvPicPr>
            <a:picLocks noChangeAspect="1" noChangeArrowheads="1"/>
          </p:cNvPicPr>
          <p:nvPr/>
        </p:nvPicPr>
        <p:blipFill>
          <a:blip r:embed="rId4" cstate="print"/>
          <a:srcRect/>
          <a:stretch>
            <a:fillRect/>
          </a:stretch>
        </p:blipFill>
        <p:spPr bwMode="auto">
          <a:xfrm>
            <a:off x="8304263" y="6013934"/>
            <a:ext cx="839737" cy="84406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36701B7-3179-4CD3-A488-BD56438B34A5}" type="slidenum">
              <a:rPr lang="ko-KR" altLang="en-US" smtClean="0"/>
              <a:pPr/>
              <a:t>12</a:t>
            </a:fld>
            <a:endParaRPr lang="ko-KR" altLang="en-US"/>
          </a:p>
        </p:txBody>
      </p:sp>
      <p:sp>
        <p:nvSpPr>
          <p:cNvPr id="9" name="Content Placeholder 4"/>
          <p:cNvSpPr txBox="1">
            <a:spLocks/>
          </p:cNvSpPr>
          <p:nvPr/>
        </p:nvSpPr>
        <p:spPr>
          <a:xfrm>
            <a:off x="428596" y="1857364"/>
            <a:ext cx="7500990" cy="1571636"/>
          </a:xfrm>
          <a:prstGeom prst="rect">
            <a:avLst/>
          </a:prstGeom>
        </p:spPr>
        <p:txBody>
          <a:bodyPr vert="horz" lIns="91440" tIns="45720" rIns="91440" bIns="45720" rtlCol="0">
            <a:normAutofit lnSpcReduction="10000"/>
          </a:bodyPr>
          <a:lstStyle/>
          <a:p>
            <a:pPr marL="342900" marR="0" lvl="0" indent="-342900" algn="l" defTabSz="914400" rtl="0" eaLnBrk="1" fontAlgn="base" latinLnBrk="1" hangingPunct="1">
              <a:lnSpc>
                <a:spcPct val="100000"/>
              </a:lnSpc>
              <a:spcBef>
                <a:spcPct val="20000"/>
              </a:spcBef>
              <a:spcAft>
                <a:spcPts val="0"/>
              </a:spcAft>
              <a:buClrTx/>
              <a:buSzTx/>
              <a:buFont typeface="Arial" pitchFamily="34" charset="0"/>
              <a:buNone/>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1" hangingPunct="1">
              <a:lnSpc>
                <a:spcPct val="100000"/>
              </a:lnSpc>
              <a:spcBef>
                <a:spcPct val="20000"/>
              </a:spcBef>
              <a:spcAft>
                <a:spcPts val="0"/>
              </a:spcAft>
              <a:buClrTx/>
              <a:buSzTx/>
              <a:buFont typeface="Arial" pitchFamily="34" charset="0"/>
              <a:buChar char="•"/>
              <a:tabLst/>
              <a:defRPr/>
            </a:pPr>
            <a:r>
              <a:rPr kumimoji="0" lang="en-US" altLang="ko-KR" sz="2400" b="1" i="0" u="none" strike="noStrike" kern="1200" cap="none" spc="0" normalizeH="0" baseline="0" noProof="0" smtClean="0">
                <a:ln>
                  <a:noFill/>
                </a:ln>
                <a:solidFill>
                  <a:schemeClr val="tx1"/>
                </a:solidFill>
                <a:effectLst/>
                <a:uLnTx/>
                <a:uFillTx/>
                <a:latin typeface="+mn-lt"/>
                <a:ea typeface="+mn-ea"/>
                <a:cs typeface="+mn-cs"/>
              </a:rPr>
              <a:t>Phonemic awareness</a:t>
            </a:r>
            <a:r>
              <a:rPr kumimoji="0" lang="en-US" altLang="ko-KR" sz="2400" b="0" i="0" u="none" strike="noStrike" kern="1200" cap="none" spc="0" normalizeH="0" baseline="0" noProof="0" smtClean="0">
                <a:ln>
                  <a:noFill/>
                </a:ln>
                <a:solidFill>
                  <a:schemeClr val="tx1"/>
                </a:solidFill>
                <a:effectLst/>
                <a:uLnTx/>
                <a:uFillTx/>
                <a:latin typeface="+mn-lt"/>
                <a:ea typeface="+mn-ea"/>
                <a:cs typeface="+mn-cs"/>
              </a:rPr>
              <a:t> (PA)—an awareness of and the ability to manipulate the individual sounds (phonemes) in spoken words;</a:t>
            </a:r>
          </a:p>
        </p:txBody>
      </p:sp>
      <p:sp>
        <p:nvSpPr>
          <p:cNvPr id="10" name="Content Placeholder 4"/>
          <p:cNvSpPr txBox="1">
            <a:spLocks/>
          </p:cNvSpPr>
          <p:nvPr/>
        </p:nvSpPr>
        <p:spPr>
          <a:xfrm>
            <a:off x="440471" y="2964559"/>
            <a:ext cx="7500990" cy="1571636"/>
          </a:xfrm>
          <a:prstGeom prst="rect">
            <a:avLst/>
          </a:prstGeom>
        </p:spPr>
        <p:txBody>
          <a:bodyPr vert="horz" lIns="91440" tIns="45720" rIns="91440" bIns="45720" rtlCol="0">
            <a:normAutofit lnSpcReduction="10000"/>
          </a:bodyPr>
          <a:lstStyle/>
          <a:p>
            <a:pPr marL="342900" marR="0" lvl="0" indent="-342900" algn="l" defTabSz="914400" rtl="0" eaLnBrk="1" fontAlgn="base" latinLnBrk="1" hangingPunct="1">
              <a:lnSpc>
                <a:spcPct val="100000"/>
              </a:lnSpc>
              <a:spcBef>
                <a:spcPct val="20000"/>
              </a:spcBef>
              <a:spcAft>
                <a:spcPts val="0"/>
              </a:spcAft>
              <a:buClrTx/>
              <a:buSzTx/>
              <a:buFont typeface="Arial" pitchFamily="34" charset="0"/>
              <a:buNone/>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a:p>
            <a:pPr marL="342900" indent="-342900" fontAlgn="base">
              <a:spcBef>
                <a:spcPct val="20000"/>
              </a:spcBef>
              <a:buFont typeface="Arial" pitchFamily="34" charset="0"/>
              <a:buChar char="•"/>
            </a:pPr>
            <a:r>
              <a:rPr lang="en-US" altLang="ko-KR" sz="2400" b="1" smtClean="0"/>
              <a:t>Phonics</a:t>
            </a:r>
            <a:r>
              <a:rPr lang="en-US" altLang="ko-KR" sz="2400" smtClean="0"/>
              <a:t> (P)—the study and use of sound/spelling correspondences and syllable patterns to help students read written words;</a:t>
            </a:r>
          </a:p>
          <a:p>
            <a:pPr marL="342900" marR="0" lvl="0" indent="-342900" algn="l" defTabSz="914400" rtl="0" eaLnBrk="1" fontAlgn="base" latinLnBrk="1" hangingPunct="1">
              <a:lnSpc>
                <a:spcPct val="100000"/>
              </a:lnSpc>
              <a:spcBef>
                <a:spcPct val="20000"/>
              </a:spcBef>
              <a:spcAft>
                <a:spcPts val="0"/>
              </a:spcAft>
              <a:buClrTx/>
              <a:buSzTx/>
              <a:buFont typeface="Arial" pitchFamily="34" charset="0"/>
              <a:buChar char="•"/>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1" name="Content Placeholder 4"/>
          <p:cNvSpPr txBox="1">
            <a:spLocks/>
          </p:cNvSpPr>
          <p:nvPr/>
        </p:nvSpPr>
        <p:spPr>
          <a:xfrm>
            <a:off x="440471" y="3988629"/>
            <a:ext cx="7858180" cy="1571636"/>
          </a:xfrm>
          <a:prstGeom prst="rect">
            <a:avLst/>
          </a:prstGeom>
        </p:spPr>
        <p:txBody>
          <a:bodyPr vert="horz" lIns="91440" tIns="45720" rIns="91440" bIns="45720" rtlCol="0">
            <a:normAutofit/>
          </a:bodyPr>
          <a:lstStyle/>
          <a:p>
            <a:pPr marL="342900" marR="0" lvl="0" indent="-342900" algn="l" defTabSz="914400" rtl="0" eaLnBrk="1" fontAlgn="base" latinLnBrk="1" hangingPunct="1">
              <a:lnSpc>
                <a:spcPct val="100000"/>
              </a:lnSpc>
              <a:spcBef>
                <a:spcPct val="20000"/>
              </a:spcBef>
              <a:spcAft>
                <a:spcPts val="0"/>
              </a:spcAft>
              <a:buClrTx/>
              <a:buSzTx/>
              <a:buFont typeface="Arial" pitchFamily="34" charset="0"/>
              <a:buNone/>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a:p>
            <a:pPr marL="342900" indent="-342900" fontAlgn="base">
              <a:spcBef>
                <a:spcPct val="20000"/>
              </a:spcBef>
              <a:buFont typeface="Arial" pitchFamily="34" charset="0"/>
              <a:buChar char="•"/>
            </a:pPr>
            <a:r>
              <a:rPr lang="en-US" altLang="ko-KR" sz="2400" b="1" smtClean="0"/>
              <a:t>Fluency</a:t>
            </a:r>
            <a:r>
              <a:rPr lang="en-US" altLang="ko-KR" sz="2400" smtClean="0"/>
              <a:t> (F)—reading text with sufficient speed, accuracy and expression to support comprehension;</a:t>
            </a:r>
          </a:p>
          <a:p>
            <a:pPr marL="342900" indent="-342900" fontAlgn="base">
              <a:spcBef>
                <a:spcPct val="20000"/>
              </a:spcBef>
              <a:buFont typeface="Arial" pitchFamily="34" charset="0"/>
              <a:buChar char="•"/>
            </a:pPr>
            <a:endParaRPr lang="en-US" altLang="ko-KR" sz="2400" smtClean="0"/>
          </a:p>
          <a:p>
            <a:pPr marL="342900" marR="0" lvl="0" indent="-342900" algn="l" defTabSz="914400" rtl="0" eaLnBrk="1" fontAlgn="base" latinLnBrk="1" hangingPunct="1">
              <a:lnSpc>
                <a:spcPct val="100000"/>
              </a:lnSpc>
              <a:spcBef>
                <a:spcPct val="20000"/>
              </a:spcBef>
              <a:spcAft>
                <a:spcPts val="0"/>
              </a:spcAft>
              <a:buClrTx/>
              <a:buSzTx/>
              <a:buFont typeface="Arial" pitchFamily="34" charset="0"/>
              <a:buChar char="•"/>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2" name="Content Placeholder 4"/>
          <p:cNvSpPr txBox="1">
            <a:spLocks/>
          </p:cNvSpPr>
          <p:nvPr/>
        </p:nvSpPr>
        <p:spPr>
          <a:xfrm>
            <a:off x="452346" y="5024762"/>
            <a:ext cx="2857520" cy="714380"/>
          </a:xfrm>
          <a:prstGeom prst="rect">
            <a:avLst/>
          </a:prstGeom>
        </p:spPr>
        <p:txBody>
          <a:bodyPr vert="horz" lIns="91440" tIns="45720" rIns="91440" bIns="45720" rtlCol="0">
            <a:normAutofit fontScale="92500" lnSpcReduction="20000"/>
          </a:bodyPr>
          <a:lstStyle/>
          <a:p>
            <a:pPr marL="342900" marR="0" lvl="0" indent="-342900" algn="l" defTabSz="914400" rtl="0" eaLnBrk="1" fontAlgn="base" latinLnBrk="1" hangingPunct="1">
              <a:lnSpc>
                <a:spcPct val="100000"/>
              </a:lnSpc>
              <a:spcBef>
                <a:spcPct val="20000"/>
              </a:spcBef>
              <a:spcAft>
                <a:spcPts val="0"/>
              </a:spcAft>
              <a:buClrTx/>
              <a:buSzTx/>
              <a:buFont typeface="Arial" pitchFamily="34" charset="0"/>
              <a:buNone/>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a:p>
            <a:pPr marL="342900" indent="-342900" fontAlgn="base">
              <a:spcBef>
                <a:spcPct val="20000"/>
              </a:spcBef>
              <a:buFont typeface="Arial" pitchFamily="34" charset="0"/>
              <a:buChar char="•"/>
            </a:pPr>
            <a:r>
              <a:rPr lang="en-US" altLang="ko-KR" sz="2400" b="1" smtClean="0"/>
              <a:t>Vocabulary</a:t>
            </a:r>
            <a:r>
              <a:rPr lang="en-US" altLang="ko-KR" sz="2400" smtClean="0"/>
              <a:t> (V)</a:t>
            </a:r>
          </a:p>
          <a:p>
            <a:pPr marL="342900" marR="0" lvl="0" indent="-342900" algn="l" defTabSz="914400" rtl="0" eaLnBrk="1" fontAlgn="base" latinLnBrk="1" hangingPunct="1">
              <a:lnSpc>
                <a:spcPct val="100000"/>
              </a:lnSpc>
              <a:spcBef>
                <a:spcPct val="20000"/>
              </a:spcBef>
              <a:spcAft>
                <a:spcPts val="0"/>
              </a:spcAft>
              <a:buClrTx/>
              <a:buSzTx/>
              <a:buFont typeface="Arial" pitchFamily="34" charset="0"/>
              <a:buChar char="•"/>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3" name="Content Placeholder 4"/>
          <p:cNvSpPr txBox="1">
            <a:spLocks/>
          </p:cNvSpPr>
          <p:nvPr/>
        </p:nvSpPr>
        <p:spPr>
          <a:xfrm>
            <a:off x="452346" y="5572140"/>
            <a:ext cx="4214842" cy="714380"/>
          </a:xfrm>
          <a:prstGeom prst="rect">
            <a:avLst/>
          </a:prstGeom>
        </p:spPr>
        <p:txBody>
          <a:bodyPr vert="horz" lIns="91440" tIns="45720" rIns="91440" bIns="45720" rtlCol="0">
            <a:normAutofit fontScale="92500" lnSpcReduction="20000"/>
          </a:bodyPr>
          <a:lstStyle/>
          <a:p>
            <a:pPr marL="342900" marR="0" lvl="0" indent="-342900" algn="l" defTabSz="914400" rtl="0" eaLnBrk="1" fontAlgn="base" latinLnBrk="1" hangingPunct="1">
              <a:lnSpc>
                <a:spcPct val="100000"/>
              </a:lnSpc>
              <a:spcBef>
                <a:spcPct val="20000"/>
              </a:spcBef>
              <a:spcAft>
                <a:spcPts val="0"/>
              </a:spcAft>
              <a:buClrTx/>
              <a:buSzTx/>
              <a:buFont typeface="Arial" pitchFamily="34" charset="0"/>
              <a:buNone/>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a:p>
            <a:pPr marL="342900" indent="-342900" fontAlgn="base">
              <a:spcBef>
                <a:spcPct val="20000"/>
              </a:spcBef>
              <a:buFont typeface="Arial" pitchFamily="34" charset="0"/>
              <a:buChar char="•"/>
            </a:pPr>
            <a:r>
              <a:rPr lang="en-US" altLang="ko-KR" sz="2400" b="1" smtClean="0"/>
              <a:t>Text comprehension</a:t>
            </a:r>
            <a:r>
              <a:rPr lang="en-US" altLang="ko-KR" sz="2400" smtClean="0"/>
              <a:t> (TC)</a:t>
            </a:r>
          </a:p>
          <a:p>
            <a:pPr marL="342900" marR="0" lvl="0" indent="-342900" algn="l" defTabSz="914400" rtl="0" eaLnBrk="1" fontAlgn="base" latinLnBrk="1" hangingPunct="1">
              <a:lnSpc>
                <a:spcPct val="100000"/>
              </a:lnSpc>
              <a:spcBef>
                <a:spcPct val="20000"/>
              </a:spcBef>
              <a:spcAft>
                <a:spcPts val="0"/>
              </a:spcAft>
              <a:buClrTx/>
              <a:buSzTx/>
              <a:buFont typeface="Arial" pitchFamily="34" charset="0"/>
              <a:buChar char="•"/>
              <a:tabLst/>
              <a:defRPr/>
            </a:pPr>
            <a:endParaRPr kumimoji="0" lang="en-US" altLang="ko-KR" sz="2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577871"/>
            <a:ext cx="8229600" cy="1143000"/>
          </a:xfrm>
        </p:spPr>
        <p:txBody>
          <a:bodyPr/>
          <a:lstStyle/>
          <a:p>
            <a:r>
              <a:rPr lang="en-US" altLang="ko-KR" b="1" dirty="0"/>
              <a:t>Vocabulary</a:t>
            </a:r>
            <a:endParaRPr lang="ko-KR" altLang="en-US" b="1" dirty="0"/>
          </a:p>
        </p:txBody>
      </p:sp>
      <p:sp>
        <p:nvSpPr>
          <p:cNvPr id="3" name="Content Placeholder 2"/>
          <p:cNvSpPr>
            <a:spLocks noGrp="1"/>
          </p:cNvSpPr>
          <p:nvPr>
            <p:ph idx="1"/>
          </p:nvPr>
        </p:nvSpPr>
        <p:spPr>
          <a:xfrm>
            <a:off x="457200" y="1903433"/>
            <a:ext cx="8229600" cy="4525963"/>
          </a:xfrm>
        </p:spPr>
        <p:txBody>
          <a:bodyPr/>
          <a:lstStyle/>
          <a:p>
            <a:r>
              <a:rPr lang="en-US" altLang="ko-KR" dirty="0"/>
              <a:t>Vocabulary is commonly defined as "all the words known and used by a particular person“</a:t>
            </a:r>
          </a:p>
          <a:p>
            <a:endParaRPr lang="en-US" altLang="ko-KR" dirty="0"/>
          </a:p>
          <a:p>
            <a:r>
              <a:rPr lang="en-US" altLang="ko-KR" dirty="0"/>
              <a:t>Productive &amp; receptive knowledge</a:t>
            </a:r>
          </a:p>
          <a:p>
            <a:endParaRPr lang="en-US" altLang="ko-KR" dirty="0"/>
          </a:p>
          <a:p>
            <a:r>
              <a:rPr lang="en-US" altLang="ko-KR" smtClean="0"/>
              <a:t>Degree of knowledge</a:t>
            </a:r>
            <a:endParaRPr lang="en-US" altLang="ko-KR" dirty="0"/>
          </a:p>
          <a:p>
            <a:pPr>
              <a:buNone/>
            </a:pPr>
            <a:endParaRPr lang="ko-KR" altLang="en-US"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13</a:t>
            </a:fld>
            <a:endParaRPr lang="ko-KR" altLang="en-US"/>
          </a:p>
        </p:txBody>
      </p:sp>
      <p:pic>
        <p:nvPicPr>
          <p:cNvPr id="5"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571480"/>
            <a:ext cx="8229600" cy="1143000"/>
          </a:xfrm>
        </p:spPr>
        <p:txBody>
          <a:bodyPr/>
          <a:lstStyle/>
          <a:p>
            <a:r>
              <a:rPr lang="en-US" altLang="ko-KR" b="1" dirty="0"/>
              <a:t>Text Comprehension</a:t>
            </a:r>
            <a:endParaRPr lang="ko-KR" altLang="en-US" b="1" dirty="0"/>
          </a:p>
        </p:txBody>
      </p:sp>
      <p:sp>
        <p:nvSpPr>
          <p:cNvPr id="3" name="Content Placeholder 2"/>
          <p:cNvSpPr>
            <a:spLocks noGrp="1"/>
          </p:cNvSpPr>
          <p:nvPr>
            <p:ph idx="1"/>
          </p:nvPr>
        </p:nvSpPr>
        <p:spPr>
          <a:xfrm>
            <a:off x="457200" y="1897042"/>
            <a:ext cx="8229600" cy="4525963"/>
          </a:xfrm>
          <a:ln>
            <a:solidFill>
              <a:schemeClr val="bg1">
                <a:lumMod val="75000"/>
              </a:schemeClr>
            </a:solidFill>
          </a:ln>
        </p:spPr>
        <p:txBody>
          <a:bodyPr/>
          <a:lstStyle/>
          <a:p>
            <a:r>
              <a:rPr lang="en-US" altLang="ko-KR" dirty="0">
                <a:solidFill>
                  <a:schemeClr val="bg1">
                    <a:lumMod val="75000"/>
                  </a:schemeClr>
                </a:solidFill>
              </a:rPr>
              <a:t>The</a:t>
            </a:r>
            <a:r>
              <a:rPr lang="en-US" altLang="ko-KR" dirty="0"/>
              <a:t> reality </a:t>
            </a:r>
            <a:r>
              <a:rPr lang="en-US" altLang="ko-KR" dirty="0">
                <a:solidFill>
                  <a:schemeClr val="bg1">
                    <a:lumMod val="95000"/>
                  </a:schemeClr>
                </a:solidFill>
              </a:rPr>
              <a:t>of</a:t>
            </a:r>
            <a:r>
              <a:rPr lang="en-US" altLang="ko-KR" dirty="0"/>
              <a:t> disruption </a:t>
            </a:r>
            <a:r>
              <a:rPr lang="en-US" altLang="ko-KR" dirty="0">
                <a:solidFill>
                  <a:schemeClr val="bg1">
                    <a:lumMod val="85000"/>
                  </a:schemeClr>
                </a:solidFill>
              </a:rPr>
              <a:t>and</a:t>
            </a:r>
            <a:r>
              <a:rPr lang="en-US" altLang="ko-KR" dirty="0"/>
              <a:t> the inevitability </a:t>
            </a:r>
            <a:r>
              <a:rPr lang="en-US" altLang="ko-KR" dirty="0">
                <a:solidFill>
                  <a:schemeClr val="bg1">
                    <a:lumMod val="85000"/>
                  </a:schemeClr>
                </a:solidFill>
              </a:rPr>
              <a:t>of the </a:t>
            </a:r>
            <a:r>
              <a:rPr lang="en-US" altLang="ko-KR" dirty="0"/>
              <a:t>impact </a:t>
            </a:r>
            <a:r>
              <a:rPr lang="en-US" altLang="ko-KR" dirty="0">
                <a:solidFill>
                  <a:schemeClr val="bg1">
                    <a:lumMod val="85000"/>
                  </a:schemeClr>
                </a:solidFill>
              </a:rPr>
              <a:t>it will have </a:t>
            </a:r>
            <a:r>
              <a:rPr lang="en-US" altLang="ko-KR" dirty="0"/>
              <a:t>on us does not mean </a:t>
            </a:r>
            <a:r>
              <a:rPr lang="en-US" altLang="ko-KR" dirty="0">
                <a:solidFill>
                  <a:schemeClr val="bg1">
                    <a:lumMod val="85000"/>
                  </a:schemeClr>
                </a:solidFill>
              </a:rPr>
              <a:t>that</a:t>
            </a:r>
            <a:r>
              <a:rPr lang="en-US" altLang="ko-KR" dirty="0"/>
              <a:t> we are powerless </a:t>
            </a:r>
            <a:r>
              <a:rPr lang="en-US" altLang="ko-KR" dirty="0">
                <a:solidFill>
                  <a:schemeClr val="bg1">
                    <a:lumMod val="85000"/>
                  </a:schemeClr>
                </a:solidFill>
              </a:rPr>
              <a:t>in the </a:t>
            </a:r>
            <a:r>
              <a:rPr lang="en-US" altLang="ko-KR" dirty="0"/>
              <a:t>face </a:t>
            </a:r>
            <a:r>
              <a:rPr lang="en-US" altLang="ko-KR" dirty="0">
                <a:solidFill>
                  <a:schemeClr val="bg1">
                    <a:lumMod val="85000"/>
                  </a:schemeClr>
                </a:solidFill>
              </a:rPr>
              <a:t>of</a:t>
            </a:r>
            <a:r>
              <a:rPr lang="en-US" altLang="ko-KR" dirty="0"/>
              <a:t> it. </a:t>
            </a:r>
            <a:r>
              <a:rPr lang="en-US" altLang="ko-KR" dirty="0">
                <a:solidFill>
                  <a:schemeClr val="bg1">
                    <a:lumMod val="85000"/>
                  </a:schemeClr>
                </a:solidFill>
              </a:rPr>
              <a:t>It i</a:t>
            </a:r>
            <a:r>
              <a:rPr lang="en-US" altLang="ko-KR" dirty="0"/>
              <a:t>s our responsibility to ensure </a:t>
            </a:r>
            <a:r>
              <a:rPr lang="en-US" altLang="ko-KR" dirty="0">
                <a:solidFill>
                  <a:schemeClr val="bg1">
                    <a:lumMod val="85000"/>
                  </a:schemeClr>
                </a:solidFill>
              </a:rPr>
              <a:t>that</a:t>
            </a:r>
            <a:r>
              <a:rPr lang="en-US" altLang="ko-KR" dirty="0"/>
              <a:t> we establish a set </a:t>
            </a:r>
            <a:r>
              <a:rPr lang="en-US" altLang="ko-KR" dirty="0">
                <a:solidFill>
                  <a:schemeClr val="bg1">
                    <a:lumMod val="85000"/>
                  </a:schemeClr>
                </a:solidFill>
              </a:rPr>
              <a:t>of</a:t>
            </a:r>
            <a:r>
              <a:rPr lang="en-US" altLang="ko-KR" dirty="0"/>
              <a:t> common values </a:t>
            </a:r>
            <a:r>
              <a:rPr lang="en-US" altLang="ko-KR" dirty="0">
                <a:solidFill>
                  <a:schemeClr val="bg1">
                    <a:lumMod val="85000"/>
                  </a:schemeClr>
                </a:solidFill>
              </a:rPr>
              <a:t>to</a:t>
            </a:r>
            <a:r>
              <a:rPr lang="en-US" altLang="ko-KR" dirty="0"/>
              <a:t> drive policy choices and </a:t>
            </a:r>
            <a:r>
              <a:rPr lang="en-US" altLang="ko-KR" dirty="0">
                <a:solidFill>
                  <a:schemeClr val="bg1">
                    <a:lumMod val="85000"/>
                  </a:schemeClr>
                </a:solidFill>
              </a:rPr>
              <a:t>to </a:t>
            </a:r>
            <a:r>
              <a:rPr lang="en-US" altLang="ko-KR" dirty="0"/>
              <a:t>enact </a:t>
            </a:r>
            <a:r>
              <a:rPr lang="en-US" altLang="ko-KR" dirty="0">
                <a:solidFill>
                  <a:schemeClr val="bg1">
                    <a:lumMod val="85000"/>
                  </a:schemeClr>
                </a:solidFill>
              </a:rPr>
              <a:t>the</a:t>
            </a:r>
            <a:r>
              <a:rPr lang="en-US" altLang="ko-KR" dirty="0"/>
              <a:t> changes </a:t>
            </a:r>
            <a:r>
              <a:rPr lang="en-US" altLang="ko-KR" dirty="0">
                <a:solidFill>
                  <a:schemeClr val="bg1">
                    <a:lumMod val="85000"/>
                  </a:schemeClr>
                </a:solidFill>
              </a:rPr>
              <a:t>that will </a:t>
            </a:r>
            <a:r>
              <a:rPr lang="en-US" altLang="ko-KR" dirty="0"/>
              <a:t>make </a:t>
            </a:r>
            <a:r>
              <a:rPr lang="en-US" altLang="ko-KR" dirty="0">
                <a:solidFill>
                  <a:schemeClr val="bg1">
                    <a:lumMod val="85000"/>
                  </a:schemeClr>
                </a:solidFill>
              </a:rPr>
              <a:t>the</a:t>
            </a:r>
            <a:r>
              <a:rPr lang="en-US" altLang="ko-KR" dirty="0"/>
              <a:t> fourth industrial revolution </a:t>
            </a:r>
            <a:r>
              <a:rPr lang="en-US" altLang="ko-KR" dirty="0">
                <a:solidFill>
                  <a:schemeClr val="bg1">
                    <a:lumMod val="85000"/>
                  </a:schemeClr>
                </a:solidFill>
              </a:rPr>
              <a:t>an</a:t>
            </a:r>
            <a:r>
              <a:rPr lang="en-US" altLang="ko-KR" dirty="0"/>
              <a:t> opportunity </a:t>
            </a:r>
            <a:r>
              <a:rPr lang="en-US" altLang="ko-KR" dirty="0">
                <a:solidFill>
                  <a:schemeClr val="bg1">
                    <a:lumMod val="85000"/>
                  </a:schemeClr>
                </a:solidFill>
              </a:rPr>
              <a:t>for</a:t>
            </a:r>
            <a:r>
              <a:rPr lang="en-US" altLang="ko-KR" dirty="0"/>
              <a:t> all.</a:t>
            </a:r>
            <a:endParaRPr lang="ko-KR" altLang="en-US" dirty="0"/>
          </a:p>
          <a:p>
            <a:endParaRPr lang="ko-KR" altLang="en-US"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14</a:t>
            </a:fld>
            <a:endParaRPr lang="ko-KR" altLang="en-US"/>
          </a:p>
        </p:txBody>
      </p:sp>
      <p:pic>
        <p:nvPicPr>
          <p:cNvPr id="5"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28596" y="571480"/>
            <a:ext cx="8229600" cy="1143000"/>
          </a:xfrm>
        </p:spPr>
        <p:txBody>
          <a:bodyPr/>
          <a:lstStyle/>
          <a:p>
            <a:r>
              <a:rPr lang="en-US" altLang="ko-KR" b="1" dirty="0"/>
              <a:t>How about this one?</a:t>
            </a:r>
            <a:endParaRPr lang="ko-KR" altLang="en-US" b="1" dirty="0"/>
          </a:p>
        </p:txBody>
      </p:sp>
      <p:sp>
        <p:nvSpPr>
          <p:cNvPr id="3" name="Content Placeholder 2"/>
          <p:cNvSpPr>
            <a:spLocks noGrp="1"/>
          </p:cNvSpPr>
          <p:nvPr>
            <p:ph idx="1"/>
          </p:nvPr>
        </p:nvSpPr>
        <p:spPr>
          <a:xfrm>
            <a:off x="449991" y="1915496"/>
            <a:ext cx="8229600" cy="4525963"/>
          </a:xfrm>
        </p:spPr>
        <p:txBody>
          <a:bodyPr/>
          <a:lstStyle/>
          <a:p>
            <a:r>
              <a:rPr lang="en-US" altLang="ko-KR" dirty="0"/>
              <a:t>The reality of disruption and the inevitability of the impact it will have on us does not mean that we are powerless in the face of it. It is our responsibility to ensure that we establish a set of common values to drive policy choices and to enact the changes that will make the fourth industrial revolution an opportunity for all.</a:t>
            </a:r>
            <a:endParaRPr lang="ko-KR" altLang="en-US" dirty="0"/>
          </a:p>
        </p:txBody>
      </p:sp>
      <p:sp>
        <p:nvSpPr>
          <p:cNvPr id="4" name="TextBox 3"/>
          <p:cNvSpPr txBox="1"/>
          <p:nvPr/>
        </p:nvSpPr>
        <p:spPr>
          <a:xfrm>
            <a:off x="3929058" y="2428868"/>
            <a:ext cx="4500594" cy="523220"/>
          </a:xfrm>
          <a:prstGeom prst="rect">
            <a:avLst/>
          </a:prstGeom>
          <a:solidFill>
            <a:srgbClr val="002060"/>
          </a:solidFill>
        </p:spPr>
        <p:txBody>
          <a:bodyPr wrap="square" rtlCol="0">
            <a:spAutoFit/>
          </a:bodyPr>
          <a:lstStyle/>
          <a:p>
            <a:pPr algn="ctr"/>
            <a:r>
              <a:rPr lang="en-US" altLang="ko-KR" sz="2800" b="1" dirty="0">
                <a:solidFill>
                  <a:schemeClr val="bg1"/>
                </a:solidFill>
              </a:rPr>
              <a:t>Background knowledge</a:t>
            </a:r>
            <a:endParaRPr lang="ko-KR" altLang="en-US" sz="2800" b="1" dirty="0">
              <a:solidFill>
                <a:schemeClr val="bg1"/>
              </a:solidFill>
            </a:endParaRPr>
          </a:p>
        </p:txBody>
      </p:sp>
      <p:sp>
        <p:nvSpPr>
          <p:cNvPr id="5" name="TextBox 4"/>
          <p:cNvSpPr txBox="1"/>
          <p:nvPr/>
        </p:nvSpPr>
        <p:spPr>
          <a:xfrm>
            <a:off x="1428728" y="3357562"/>
            <a:ext cx="2337886" cy="523220"/>
          </a:xfrm>
          <a:prstGeom prst="rect">
            <a:avLst/>
          </a:prstGeom>
          <a:solidFill>
            <a:srgbClr val="002060"/>
          </a:solidFill>
        </p:spPr>
        <p:txBody>
          <a:bodyPr wrap="square" rtlCol="0">
            <a:spAutoFit/>
          </a:bodyPr>
          <a:lstStyle/>
          <a:p>
            <a:pPr algn="ctr"/>
            <a:r>
              <a:rPr lang="en-US" altLang="ko-KR" sz="2800" b="1" dirty="0">
                <a:solidFill>
                  <a:schemeClr val="bg1"/>
                </a:solidFill>
              </a:rPr>
              <a:t>Vocabulary</a:t>
            </a:r>
            <a:endParaRPr lang="ko-KR" altLang="en-US" sz="2800" b="1" dirty="0">
              <a:solidFill>
                <a:schemeClr val="bg1"/>
              </a:solidFill>
            </a:endParaRPr>
          </a:p>
        </p:txBody>
      </p:sp>
      <p:sp>
        <p:nvSpPr>
          <p:cNvPr id="6" name="TextBox 5"/>
          <p:cNvSpPr txBox="1"/>
          <p:nvPr/>
        </p:nvSpPr>
        <p:spPr>
          <a:xfrm>
            <a:off x="5500694" y="3834474"/>
            <a:ext cx="1822618" cy="523220"/>
          </a:xfrm>
          <a:prstGeom prst="rect">
            <a:avLst/>
          </a:prstGeom>
          <a:solidFill>
            <a:srgbClr val="002060"/>
          </a:solidFill>
        </p:spPr>
        <p:txBody>
          <a:bodyPr wrap="square" rtlCol="0">
            <a:spAutoFit/>
          </a:bodyPr>
          <a:lstStyle/>
          <a:p>
            <a:pPr algn="ctr"/>
            <a:r>
              <a:rPr lang="en-US" altLang="ko-KR" sz="2800" b="1" dirty="0">
                <a:solidFill>
                  <a:schemeClr val="bg1"/>
                </a:solidFill>
              </a:rPr>
              <a:t>Fluency</a:t>
            </a:r>
            <a:endParaRPr lang="ko-KR" altLang="en-US" sz="2800" b="1" dirty="0">
              <a:solidFill>
                <a:schemeClr val="bg1"/>
              </a:solidFill>
            </a:endParaRPr>
          </a:p>
        </p:txBody>
      </p:sp>
      <p:sp>
        <p:nvSpPr>
          <p:cNvPr id="7" name="TextBox 6"/>
          <p:cNvSpPr txBox="1"/>
          <p:nvPr/>
        </p:nvSpPr>
        <p:spPr>
          <a:xfrm>
            <a:off x="1142976" y="4477416"/>
            <a:ext cx="3641162" cy="523220"/>
          </a:xfrm>
          <a:prstGeom prst="rect">
            <a:avLst/>
          </a:prstGeom>
          <a:solidFill>
            <a:srgbClr val="002060"/>
          </a:solidFill>
        </p:spPr>
        <p:txBody>
          <a:bodyPr wrap="square" rtlCol="0">
            <a:spAutoFit/>
          </a:bodyPr>
          <a:lstStyle/>
          <a:p>
            <a:pPr algn="ctr"/>
            <a:r>
              <a:rPr lang="en-US" altLang="ko-KR" sz="2800" b="1" dirty="0">
                <a:solidFill>
                  <a:schemeClr val="bg1"/>
                </a:solidFill>
              </a:rPr>
              <a:t>Guessing meaning</a:t>
            </a:r>
            <a:endParaRPr lang="ko-KR" altLang="en-US" sz="2800" b="1" dirty="0">
              <a:solidFill>
                <a:schemeClr val="bg1"/>
              </a:solidFill>
            </a:endParaRPr>
          </a:p>
        </p:txBody>
      </p:sp>
      <p:sp>
        <p:nvSpPr>
          <p:cNvPr id="8" name="TextBox 7"/>
          <p:cNvSpPr txBox="1"/>
          <p:nvPr/>
        </p:nvSpPr>
        <p:spPr>
          <a:xfrm>
            <a:off x="3571868" y="5500702"/>
            <a:ext cx="4643470" cy="523220"/>
          </a:xfrm>
          <a:prstGeom prst="rect">
            <a:avLst/>
          </a:prstGeom>
          <a:solidFill>
            <a:srgbClr val="002060"/>
          </a:solidFill>
        </p:spPr>
        <p:txBody>
          <a:bodyPr wrap="square" rtlCol="0">
            <a:spAutoFit/>
          </a:bodyPr>
          <a:lstStyle/>
          <a:p>
            <a:pPr algn="ctr"/>
            <a:r>
              <a:rPr lang="en-US" altLang="ko-KR" sz="2800" b="1" dirty="0">
                <a:solidFill>
                  <a:schemeClr val="bg1"/>
                </a:solidFill>
              </a:rPr>
              <a:t>Predicting, evaluation ….</a:t>
            </a:r>
            <a:endParaRPr lang="ko-KR" altLang="en-US" sz="2800" b="1" dirty="0">
              <a:solidFill>
                <a:schemeClr val="bg1"/>
              </a:solidFill>
            </a:endParaRPr>
          </a:p>
        </p:txBody>
      </p:sp>
      <p:sp>
        <p:nvSpPr>
          <p:cNvPr id="9" name="Slide Number Placeholder 8"/>
          <p:cNvSpPr>
            <a:spLocks noGrp="1"/>
          </p:cNvSpPr>
          <p:nvPr>
            <p:ph type="sldNum" sz="quarter" idx="12"/>
          </p:nvPr>
        </p:nvSpPr>
        <p:spPr/>
        <p:txBody>
          <a:bodyPr/>
          <a:lstStyle/>
          <a:p>
            <a:fld id="{B36701B7-3179-4CD3-A488-BD56438B34A5}" type="slidenum">
              <a:rPr lang="ko-KR" altLang="en-US" smtClean="0"/>
              <a:pPr/>
              <a:t>15</a:t>
            </a:fld>
            <a:endParaRPr lang="ko-KR" altLang="en-US"/>
          </a:p>
        </p:txBody>
      </p:sp>
      <p:pic>
        <p:nvPicPr>
          <p:cNvPr id="10"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b="1" dirty="0"/>
              <a:t>NRP 5 Components of Reading </a:t>
            </a:r>
            <a:endParaRPr lang="ko-KR" altLang="en-US" b="1"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36701B7-3179-4CD3-A488-BD56438B34A5}" type="slidenum">
              <a:rPr lang="ko-KR" altLang="en-US" smtClean="0"/>
              <a:pPr/>
              <a:t>16</a:t>
            </a:fld>
            <a:endParaRPr lang="ko-KR" altLang="en-US"/>
          </a:p>
        </p:txBody>
      </p:sp>
      <p:pic>
        <p:nvPicPr>
          <p:cNvPr id="5" name="Picture 3"/>
          <p:cNvPicPr>
            <a:picLocks noChangeAspect="1" noChangeArrowheads="1"/>
          </p:cNvPicPr>
          <p:nvPr/>
        </p:nvPicPr>
        <p:blipFill>
          <a:blip r:embed="rId6"/>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27"/>
            <a:ext cx="8229600" cy="2074242"/>
          </a:xfrm>
        </p:spPr>
        <p:txBody>
          <a:bodyPr>
            <a:normAutofit fontScale="90000"/>
          </a:bodyPr>
          <a:lstStyle/>
          <a:p>
            <a:r>
              <a:rPr lang="en-US" altLang="ko-KR" b="1" dirty="0"/>
              <a:t>Fluency in anything can be achieved only by extensive exposure and practice.</a:t>
            </a:r>
            <a:endParaRPr lang="ko-KR" altLang="en-US" b="1"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1071538" y="2357430"/>
            <a:ext cx="7000924" cy="4071966"/>
          </a:xfrm>
          <a:prstGeom prst="rect">
            <a:avLst/>
          </a:prstGeom>
          <a:noFill/>
          <a:ln w="22225" cmpd="dbl">
            <a:solidFill>
              <a:schemeClr val="accent1"/>
            </a:solidFill>
            <a:miter lim="800000"/>
            <a:headEnd/>
            <a:tailEnd/>
          </a:ln>
        </p:spPr>
      </p:pic>
      <p:sp>
        <p:nvSpPr>
          <p:cNvPr id="4" name="Slide Number Placeholder 3"/>
          <p:cNvSpPr>
            <a:spLocks noGrp="1"/>
          </p:cNvSpPr>
          <p:nvPr>
            <p:ph type="sldNum" sz="quarter" idx="12"/>
          </p:nvPr>
        </p:nvSpPr>
        <p:spPr/>
        <p:txBody>
          <a:bodyPr/>
          <a:lstStyle/>
          <a:p>
            <a:fld id="{B36701B7-3179-4CD3-A488-BD56438B34A5}" type="slidenum">
              <a:rPr lang="ko-KR" altLang="en-US" smtClean="0"/>
              <a:pPr/>
              <a:t>17</a:t>
            </a:fld>
            <a:endParaRPr lang="ko-KR" altLang="en-US"/>
          </a:p>
        </p:txBody>
      </p:sp>
      <p:pic>
        <p:nvPicPr>
          <p:cNvPr id="5"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2786066"/>
            <a:ext cx="8229600" cy="1143000"/>
          </a:xfrm>
        </p:spPr>
        <p:txBody>
          <a:bodyPr/>
          <a:lstStyle/>
          <a:p>
            <a:r>
              <a:rPr lang="en-US" altLang="ko-KR" b="1" smtClean="0"/>
              <a:t>Thank you.</a:t>
            </a:r>
            <a:endParaRPr lang="ko-KR" altLang="en-US" b="1"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18</a:t>
            </a:fld>
            <a:endParaRPr lang="ko-KR" altLang="en-US"/>
          </a:p>
        </p:txBody>
      </p:sp>
      <p:pic>
        <p:nvPicPr>
          <p:cNvPr id="1027"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785802"/>
            <a:ext cx="8229600" cy="1143000"/>
          </a:xfrm>
        </p:spPr>
        <p:txBody>
          <a:bodyPr/>
          <a:lstStyle/>
          <a:p>
            <a:r>
              <a:rPr lang="en-US" altLang="ko-KR" b="1" dirty="0"/>
              <a:t>Degree of knowledge</a:t>
            </a:r>
            <a:endParaRPr lang="ko-KR" altLang="en-US" b="1" dirty="0"/>
          </a:p>
        </p:txBody>
      </p:sp>
      <p:sp>
        <p:nvSpPr>
          <p:cNvPr id="3" name="Content Placeholder 2"/>
          <p:cNvSpPr>
            <a:spLocks noGrp="1"/>
          </p:cNvSpPr>
          <p:nvPr>
            <p:ph idx="1"/>
          </p:nvPr>
        </p:nvSpPr>
        <p:spPr>
          <a:xfrm>
            <a:off x="457200" y="2000240"/>
            <a:ext cx="8229600" cy="4525963"/>
          </a:xfrm>
        </p:spPr>
        <p:txBody>
          <a:bodyPr>
            <a:normAutofit fontScale="85000" lnSpcReduction="20000"/>
          </a:bodyPr>
          <a:lstStyle/>
          <a:p>
            <a:pPr marL="514350" indent="-514350">
              <a:buFont typeface="+mj-lt"/>
              <a:buAutoNum type="arabicPeriod"/>
            </a:pPr>
            <a:r>
              <a:rPr lang="en-US" altLang="ko-KR" dirty="0"/>
              <a:t>Never encountered the word.</a:t>
            </a:r>
          </a:p>
          <a:p>
            <a:pPr marL="514350" indent="-514350">
              <a:buFont typeface="+mj-lt"/>
              <a:buAutoNum type="arabicPeriod"/>
            </a:pPr>
            <a:r>
              <a:rPr lang="en-US" altLang="ko-KR" dirty="0"/>
              <a:t>Heard the word, but cannot define it.</a:t>
            </a:r>
          </a:p>
          <a:p>
            <a:pPr marL="514350" indent="-514350">
              <a:buFont typeface="+mj-lt"/>
              <a:buAutoNum type="arabicPeriod"/>
            </a:pPr>
            <a:r>
              <a:rPr lang="en-US" altLang="ko-KR" dirty="0"/>
              <a:t>Recognize the word due to context or tone of voice.</a:t>
            </a:r>
          </a:p>
          <a:p>
            <a:pPr marL="514350" indent="-514350">
              <a:buFont typeface="+mj-lt"/>
              <a:buAutoNum type="arabicPeriod"/>
            </a:pPr>
            <a:r>
              <a:rPr lang="en-US" altLang="ko-KR" dirty="0"/>
              <a:t>Able to use the word and understand the general and/or intended meaning, but cannot clearly explain it.</a:t>
            </a:r>
          </a:p>
          <a:p>
            <a:pPr marL="514350" indent="-514350">
              <a:buFont typeface="+mj-lt"/>
              <a:buAutoNum type="arabicPeriod"/>
            </a:pPr>
            <a:r>
              <a:rPr lang="en-US" altLang="ko-KR" dirty="0"/>
              <a:t>Fluent with the word – its use and definition.</a:t>
            </a:r>
          </a:p>
          <a:p>
            <a:pPr>
              <a:buNone/>
            </a:pPr>
            <a:endParaRPr lang="en-US" altLang="ko-KR" dirty="0"/>
          </a:p>
          <a:p>
            <a:pPr>
              <a:buNone/>
            </a:pPr>
            <a:r>
              <a:rPr lang="en-US" altLang="ko-KR" dirty="0">
                <a:solidFill>
                  <a:srgbClr val="0070C0"/>
                </a:solidFill>
              </a:rPr>
              <a:t>*Extensive Reading - Repeated encounter with words in various contexts  </a:t>
            </a:r>
            <a:r>
              <a:rPr lang="en-US" altLang="ko-KR" sz="1200">
                <a:hlinkClick r:id="rId3" action="ppaction://hlinksldjump"/>
              </a:rPr>
              <a:t>slide </a:t>
            </a:r>
            <a:r>
              <a:rPr lang="en-US" altLang="ko-KR" sz="1200" smtClean="0">
                <a:hlinkClick r:id="rId3" action="ppaction://hlinksldjump"/>
              </a:rPr>
              <a:t>13</a:t>
            </a:r>
            <a:endParaRPr lang="en-US" altLang="ko-KR" sz="1200" dirty="0"/>
          </a:p>
          <a:p>
            <a:endParaRPr lang="en-US" altLang="ko-KR" dirty="0"/>
          </a:p>
          <a:p>
            <a:endParaRPr lang="en-US" altLang="ko-KR"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19</a:t>
            </a:fld>
            <a:endParaRPr lang="ko-KR" altLang="en-US"/>
          </a:p>
        </p:txBody>
      </p:sp>
      <p:pic>
        <p:nvPicPr>
          <p:cNvPr id="1027" name="Picture 3"/>
          <p:cNvPicPr>
            <a:picLocks noChangeAspect="1" noChangeArrowheads="1"/>
          </p:cNvPicPr>
          <p:nvPr/>
        </p:nvPicPr>
        <p:blipFill>
          <a:blip r:embed="rId4"/>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p:cNvGrpSpPr/>
          <p:nvPr/>
        </p:nvGrpSpPr>
        <p:grpSpPr>
          <a:xfrm>
            <a:off x="-31" y="0"/>
            <a:ext cx="9144031" cy="6858024"/>
            <a:chOff x="-31" y="0"/>
            <a:chExt cx="9144031" cy="6858024"/>
          </a:xfrm>
        </p:grpSpPr>
        <p:pic>
          <p:nvPicPr>
            <p:cNvPr id="7"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grpSp>
      <p:sp>
        <p:nvSpPr>
          <p:cNvPr id="2" name="Title 1"/>
          <p:cNvSpPr>
            <a:spLocks noGrp="1"/>
          </p:cNvSpPr>
          <p:nvPr>
            <p:ph type="title"/>
          </p:nvPr>
        </p:nvSpPr>
        <p:spPr>
          <a:xfrm>
            <a:off x="457200" y="928670"/>
            <a:ext cx="8229600" cy="1143000"/>
          </a:xfrm>
        </p:spPr>
        <p:txBody>
          <a:bodyPr/>
          <a:lstStyle/>
          <a:p>
            <a:r>
              <a:rPr lang="en-US" altLang="ko-KR" b="1" dirty="0"/>
              <a:t>NRP(National Reading Panel)</a:t>
            </a:r>
            <a:endParaRPr lang="ko-KR" altLang="en-US" b="1" dirty="0"/>
          </a:p>
        </p:txBody>
      </p:sp>
      <p:sp>
        <p:nvSpPr>
          <p:cNvPr id="5" name="TextBox 4"/>
          <p:cNvSpPr txBox="1"/>
          <p:nvPr/>
        </p:nvSpPr>
        <p:spPr>
          <a:xfrm>
            <a:off x="899592" y="2113176"/>
            <a:ext cx="7344816" cy="1815882"/>
          </a:xfrm>
          <a:prstGeom prst="rect">
            <a:avLst/>
          </a:prstGeom>
          <a:noFill/>
        </p:spPr>
        <p:txBody>
          <a:bodyPr wrap="square" rtlCol="0">
            <a:spAutoFit/>
          </a:bodyPr>
          <a:lstStyle/>
          <a:p>
            <a:r>
              <a:rPr lang="en-US" altLang="ko-KR" sz="2800" dirty="0"/>
              <a:t>The </a:t>
            </a:r>
            <a:r>
              <a:rPr lang="en-US" altLang="ko-KR" sz="2800" dirty="0">
                <a:solidFill>
                  <a:schemeClr val="accent1">
                    <a:lumMod val="75000"/>
                  </a:schemeClr>
                </a:solidFill>
              </a:rPr>
              <a:t>National Reading Panel</a:t>
            </a:r>
            <a:r>
              <a:rPr lang="en-US" altLang="ko-KR" sz="2800" dirty="0"/>
              <a:t> suggested </a:t>
            </a:r>
            <a:r>
              <a:rPr lang="en-US" altLang="ko-KR" sz="2800" dirty="0">
                <a:solidFill>
                  <a:schemeClr val="accent1">
                    <a:lumMod val="75000"/>
                  </a:schemeClr>
                </a:solidFill>
              </a:rPr>
              <a:t>five crucial components </a:t>
            </a:r>
            <a:r>
              <a:rPr lang="en-US" altLang="ko-KR" sz="2800" dirty="0"/>
              <a:t>of reading instruction that need to be delivered in an explicit and organized way. These components are: </a:t>
            </a:r>
            <a:endParaRPr lang="ko-KR" altLang="en-US" sz="2800" dirty="0"/>
          </a:p>
        </p:txBody>
      </p:sp>
      <p:pic>
        <p:nvPicPr>
          <p:cNvPr id="1027" name="Picture 3"/>
          <p:cNvPicPr>
            <a:picLocks noChangeAspect="1" noChangeArrowheads="1"/>
          </p:cNvPicPr>
          <p:nvPr/>
        </p:nvPicPr>
        <p:blipFill>
          <a:blip r:embed="rId4" cstate="print"/>
          <a:srcRect/>
          <a:stretch>
            <a:fillRect/>
          </a:stretch>
        </p:blipFill>
        <p:spPr bwMode="auto">
          <a:xfrm>
            <a:off x="827584" y="4004486"/>
            <a:ext cx="7581900" cy="24860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36701B7-3179-4CD3-A488-BD56438B34A5}" type="slidenum">
              <a:rPr lang="ko-KR" altLang="en-US" smtClean="0"/>
              <a:pPr/>
              <a:t>2</a:t>
            </a:fld>
            <a:endParaRPr lang="ko-KR" alt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26"/>
            <a:ext cx="8229600" cy="1143000"/>
          </a:xfrm>
        </p:spPr>
        <p:txBody>
          <a:bodyPr>
            <a:normAutofit fontScale="90000"/>
          </a:bodyPr>
          <a:lstStyle/>
          <a:p>
            <a:r>
              <a:rPr lang="en-US" altLang="ko-KR" b="1" dirty="0"/>
              <a:t>5 Components of Reading </a:t>
            </a:r>
            <a:br>
              <a:rPr lang="en-US" altLang="ko-KR" b="1" dirty="0"/>
            </a:br>
            <a:r>
              <a:rPr lang="en-US" altLang="ko-KR" sz="4000" b="1" dirty="0"/>
              <a:t>(Comprehensive Literacy Instruction)</a:t>
            </a:r>
            <a:endParaRPr lang="ko-KR" altLang="en-US" sz="4000" b="1" dirty="0"/>
          </a:p>
        </p:txBody>
      </p:sp>
      <p:sp>
        <p:nvSpPr>
          <p:cNvPr id="5" name="Content Placeholder 4"/>
          <p:cNvSpPr>
            <a:spLocks noGrp="1"/>
          </p:cNvSpPr>
          <p:nvPr>
            <p:ph idx="1"/>
          </p:nvPr>
        </p:nvSpPr>
        <p:spPr>
          <a:xfrm>
            <a:off x="457200" y="1974871"/>
            <a:ext cx="8229600" cy="4525963"/>
          </a:xfrm>
        </p:spPr>
        <p:txBody>
          <a:bodyPr>
            <a:normAutofit fontScale="77500" lnSpcReduction="20000"/>
          </a:bodyPr>
          <a:lstStyle/>
          <a:p>
            <a:pPr fontAlgn="base">
              <a:buNone/>
            </a:pPr>
            <a:endParaRPr lang="en-US" altLang="ko-KR" dirty="0"/>
          </a:p>
          <a:p>
            <a:pPr fontAlgn="base"/>
            <a:r>
              <a:rPr lang="en-US" altLang="ko-KR" b="1" dirty="0"/>
              <a:t>Phonemic awareness</a:t>
            </a:r>
            <a:r>
              <a:rPr lang="en-US" altLang="ko-KR" dirty="0"/>
              <a:t> (PA)—an awareness of and the ability to manipulate the individual sounds (phonemes) in spoken words;</a:t>
            </a:r>
          </a:p>
          <a:p>
            <a:pPr fontAlgn="base"/>
            <a:r>
              <a:rPr lang="en-US" altLang="ko-KR" b="1" dirty="0"/>
              <a:t>Phonics</a:t>
            </a:r>
            <a:r>
              <a:rPr lang="en-US" altLang="ko-KR" dirty="0"/>
              <a:t> (P)—the study and use of sound/spelling correspondences and syllable patterns to help students read written words;</a:t>
            </a:r>
          </a:p>
          <a:p>
            <a:pPr fontAlgn="base"/>
            <a:r>
              <a:rPr lang="en-US" altLang="ko-KR" b="1" dirty="0"/>
              <a:t>Fluency</a:t>
            </a:r>
            <a:r>
              <a:rPr lang="en-US" altLang="ko-KR" dirty="0"/>
              <a:t> (F)—reading text with sufficient speed, accuracy and expression to support comprehension;</a:t>
            </a:r>
          </a:p>
          <a:p>
            <a:pPr fontAlgn="base"/>
            <a:r>
              <a:rPr lang="en-US" altLang="ko-KR" b="1" dirty="0"/>
              <a:t>Vocabulary</a:t>
            </a:r>
            <a:r>
              <a:rPr lang="en-US" altLang="ko-KR" dirty="0"/>
              <a:t> (V)</a:t>
            </a:r>
          </a:p>
          <a:p>
            <a:pPr fontAlgn="base"/>
            <a:endParaRPr lang="en-US" altLang="ko-KR" dirty="0"/>
          </a:p>
          <a:p>
            <a:pPr fontAlgn="base"/>
            <a:r>
              <a:rPr lang="en-US" altLang="ko-KR" b="1" dirty="0"/>
              <a:t>Text comprehension</a:t>
            </a:r>
            <a:r>
              <a:rPr lang="en-US" altLang="ko-KR" dirty="0"/>
              <a:t> (TC)      </a:t>
            </a:r>
            <a:r>
              <a:rPr lang="en-US" altLang="ko-KR" sz="1700" dirty="0"/>
              <a:t>(National Reading Panel Report, 2000)</a:t>
            </a:r>
          </a:p>
        </p:txBody>
      </p:sp>
      <p:pic>
        <p:nvPicPr>
          <p:cNvPr id="2051" name="Picture 3"/>
          <p:cNvPicPr>
            <a:picLocks noChangeAspect="1" noChangeArrowheads="1"/>
          </p:cNvPicPr>
          <p:nvPr/>
        </p:nvPicPr>
        <p:blipFill>
          <a:blip r:embed="rId2" cstate="print"/>
          <a:srcRect/>
          <a:stretch>
            <a:fillRect/>
          </a:stretch>
        </p:blipFill>
        <p:spPr bwMode="auto">
          <a:xfrm>
            <a:off x="0" y="0"/>
            <a:ext cx="1000100" cy="100525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36701B7-3179-4CD3-A488-BD56438B34A5}" type="slidenum">
              <a:rPr lang="ko-KR" altLang="en-US" smtClean="0"/>
              <a:pPr/>
              <a:t>3</a:t>
            </a:fld>
            <a:endParaRPr lang="ko-KR" altLang="en-US"/>
          </a:p>
        </p:txBody>
      </p:sp>
      <p:pic>
        <p:nvPicPr>
          <p:cNvPr id="10"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a:t>Greetings</a:t>
            </a:r>
            <a:endParaRPr lang="ko-KR" altLang="en-U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28004" y="1500174"/>
            <a:ext cx="7172388" cy="453650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36701B7-3179-4CD3-A488-BD56438B34A5}" type="slidenum">
              <a:rPr lang="ko-KR" altLang="en-US" smtClean="0"/>
              <a:pPr/>
              <a:t>4</a:t>
            </a:fld>
            <a:endParaRPr lang="ko-KR" altLang="en-US"/>
          </a:p>
        </p:txBody>
      </p:sp>
      <p:pic>
        <p:nvPicPr>
          <p:cNvPr id="7"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a:t>Greetings</a:t>
            </a:r>
            <a:endParaRPr lang="ko-KR" altLang="en-US" b="1" dirty="0"/>
          </a:p>
        </p:txBody>
      </p:sp>
      <p:pic>
        <p:nvPicPr>
          <p:cNvPr id="1026" name="Picture 2">
            <a:hlinkClick r:id="rId3"/>
          </p:cNvPr>
          <p:cNvPicPr>
            <a:picLocks noGrp="1" noChangeAspect="1" noChangeArrowheads="1"/>
          </p:cNvPicPr>
          <p:nvPr>
            <p:ph idx="1"/>
          </p:nvPr>
        </p:nvPicPr>
        <p:blipFill>
          <a:blip r:embed="rId4" cstate="print"/>
          <a:srcRect/>
          <a:stretch>
            <a:fillRect/>
          </a:stretch>
        </p:blipFill>
        <p:spPr bwMode="auto">
          <a:xfrm>
            <a:off x="928004" y="1500174"/>
            <a:ext cx="7172388" cy="4536504"/>
          </a:xfrm>
          <a:prstGeom prst="rect">
            <a:avLst/>
          </a:prstGeom>
          <a:noFill/>
          <a:ln w="9525">
            <a:noFill/>
            <a:miter lim="800000"/>
            <a:headEnd/>
            <a:tailEnd/>
          </a:ln>
        </p:spPr>
      </p:pic>
      <p:sp>
        <p:nvSpPr>
          <p:cNvPr id="5" name="Rectangle 4"/>
          <p:cNvSpPr/>
          <p:nvPr/>
        </p:nvSpPr>
        <p:spPr>
          <a:xfrm>
            <a:off x="928662" y="6021288"/>
            <a:ext cx="6984776" cy="369332"/>
          </a:xfrm>
          <a:prstGeom prst="rect">
            <a:avLst/>
          </a:prstGeom>
        </p:spPr>
        <p:txBody>
          <a:bodyPr wrap="square">
            <a:spAutoFit/>
          </a:bodyPr>
          <a:lstStyle/>
          <a:p>
            <a:r>
              <a:rPr lang="en-US" altLang="ko-KR" dirty="0"/>
              <a:t>https://www.youtube.com/watch?v=Id67TMSKOzs</a:t>
            </a:r>
            <a:endParaRPr lang="ko-KR" altLang="en-US" dirty="0"/>
          </a:p>
        </p:txBody>
      </p:sp>
      <p:sp>
        <p:nvSpPr>
          <p:cNvPr id="6" name="Slide Number Placeholder 5"/>
          <p:cNvSpPr>
            <a:spLocks noGrp="1"/>
          </p:cNvSpPr>
          <p:nvPr>
            <p:ph type="sldNum" sz="quarter" idx="12"/>
          </p:nvPr>
        </p:nvSpPr>
        <p:spPr/>
        <p:txBody>
          <a:bodyPr/>
          <a:lstStyle/>
          <a:p>
            <a:fld id="{B36701B7-3179-4CD3-A488-BD56438B34A5}" type="slidenum">
              <a:rPr lang="ko-KR" altLang="en-US" smtClean="0"/>
              <a:pPr/>
              <a:t>5</a:t>
            </a:fld>
            <a:endParaRPr lang="ko-KR" altLang="en-US"/>
          </a:p>
        </p:txBody>
      </p:sp>
      <p:pic>
        <p:nvPicPr>
          <p:cNvPr id="7" name="Picture 3"/>
          <p:cNvPicPr>
            <a:picLocks noChangeAspect="1" noChangeArrowheads="1"/>
          </p:cNvPicPr>
          <p:nvPr/>
        </p:nvPicPr>
        <p:blipFill>
          <a:blip r:embed="rId5"/>
          <a:srcRect r="208" b="22262"/>
          <a:stretch>
            <a:fillRect/>
          </a:stretch>
        </p:blipFill>
        <p:spPr bwMode="auto">
          <a:xfrm>
            <a:off x="0" y="6665505"/>
            <a:ext cx="9144000" cy="192519"/>
          </a:xfrm>
          <a:prstGeom prst="rect">
            <a:avLst/>
          </a:prstGeom>
          <a:noFill/>
          <a:ln w="9525">
            <a:noFill/>
            <a:miter lim="800000"/>
            <a:headEnd/>
            <a:tailEnd/>
          </a:ln>
          <a:effectLst/>
        </p:spPr>
      </p:pic>
      <p:pic>
        <p:nvPicPr>
          <p:cNvPr id="10" name="Greetings In Different Languages.mp4">
            <a:hlinkClick r:id="" action="ppaction://media"/>
          </p:cNvPr>
          <p:cNvPicPr>
            <a:picLocks noRot="1" noChangeAspect="1"/>
          </p:cNvPicPr>
          <p:nvPr>
            <a:videoFile r:link="rId1"/>
          </p:nvPr>
        </p:nvPicPr>
        <p:blipFill>
          <a:blip r:embed="rId6"/>
          <a:stretch>
            <a:fillRect/>
          </a:stretch>
        </p:blipFill>
        <p:spPr>
          <a:xfrm>
            <a:off x="357158" y="214290"/>
            <a:ext cx="8429684" cy="6322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sp>
        <p:nvSpPr>
          <p:cNvPr id="2" name="Title 1"/>
          <p:cNvSpPr>
            <a:spLocks noGrp="1"/>
          </p:cNvSpPr>
          <p:nvPr>
            <p:ph type="title"/>
          </p:nvPr>
        </p:nvSpPr>
        <p:spPr>
          <a:xfrm>
            <a:off x="457200" y="785794"/>
            <a:ext cx="8229600" cy="1143000"/>
          </a:xfrm>
        </p:spPr>
        <p:txBody>
          <a:bodyPr/>
          <a:lstStyle/>
          <a:p>
            <a:r>
              <a:rPr lang="en-US" altLang="ko-KR" b="1" dirty="0"/>
              <a:t>44 phonemes </a:t>
            </a:r>
            <a:r>
              <a:rPr lang="en-US" altLang="ko-KR" b="1"/>
              <a:t>in English</a:t>
            </a:r>
            <a:endParaRPr lang="ko-KR" altLang="en-US" b="1"/>
          </a:p>
        </p:txBody>
      </p:sp>
      <p:sp>
        <p:nvSpPr>
          <p:cNvPr id="4" name="Content Placeholder 3"/>
          <p:cNvSpPr>
            <a:spLocks noGrp="1"/>
          </p:cNvSpPr>
          <p:nvPr>
            <p:ph idx="1"/>
          </p:nvPr>
        </p:nvSpPr>
        <p:spPr>
          <a:xfrm>
            <a:off x="457200" y="2189185"/>
            <a:ext cx="8229600" cy="4525963"/>
          </a:xfrm>
        </p:spPr>
        <p:txBody>
          <a:bodyPr>
            <a:normAutofit lnSpcReduction="10000"/>
          </a:bodyPr>
          <a:lstStyle/>
          <a:p>
            <a:r>
              <a:rPr lang="en-US" altLang="ko-KR" dirty="0"/>
              <a:t>New Zealand</a:t>
            </a:r>
          </a:p>
          <a:p>
            <a:endParaRPr lang="en-US" altLang="ko-KR" dirty="0"/>
          </a:p>
          <a:p>
            <a:r>
              <a:rPr lang="en-US" altLang="ko-KR" dirty="0"/>
              <a:t>New – </a:t>
            </a:r>
            <a:r>
              <a:rPr lang="en-US" altLang="ko-KR" dirty="0" err="1"/>
              <a:t>Zea</a:t>
            </a:r>
            <a:r>
              <a:rPr lang="en-US" altLang="ko-KR" dirty="0"/>
              <a:t> – land (syllables)</a:t>
            </a:r>
          </a:p>
          <a:p>
            <a:endParaRPr lang="en-US" altLang="ko-KR" dirty="0"/>
          </a:p>
          <a:p>
            <a:r>
              <a:rPr lang="en-US" altLang="ko-KR" dirty="0"/>
              <a:t>N – </a:t>
            </a:r>
            <a:r>
              <a:rPr lang="en-US" altLang="ko-KR" dirty="0" err="1"/>
              <a:t>ew</a:t>
            </a:r>
            <a:r>
              <a:rPr lang="en-US" altLang="ko-KR" dirty="0"/>
              <a:t> – z – ea – l – a – n – d (8)</a:t>
            </a:r>
          </a:p>
          <a:p>
            <a:pPr>
              <a:buNone/>
            </a:pPr>
            <a:r>
              <a:rPr lang="en-US" altLang="ko-KR" dirty="0"/>
              <a:t> </a:t>
            </a:r>
          </a:p>
          <a:p>
            <a:r>
              <a:rPr lang="ko-KR" altLang="en-US" dirty="0"/>
              <a:t>ㄴ </a:t>
            </a:r>
            <a:r>
              <a:rPr lang="en-US" altLang="ko-KR" dirty="0"/>
              <a:t>– </a:t>
            </a:r>
            <a:r>
              <a:rPr lang="ko-KR" altLang="en-US" dirty="0"/>
              <a:t>ㅠ </a:t>
            </a:r>
            <a:r>
              <a:rPr lang="en-US" altLang="ko-KR" dirty="0"/>
              <a:t>– </a:t>
            </a:r>
            <a:r>
              <a:rPr lang="ko-KR" altLang="en-US" dirty="0"/>
              <a:t>ㅈ </a:t>
            </a:r>
            <a:r>
              <a:rPr lang="en-US" altLang="ko-KR" dirty="0"/>
              <a:t>– l - </a:t>
            </a:r>
            <a:r>
              <a:rPr lang="ko-KR" altLang="en-US" dirty="0"/>
              <a:t>ㄹ </a:t>
            </a:r>
            <a:r>
              <a:rPr lang="en-US" altLang="ko-KR" dirty="0"/>
              <a:t>– </a:t>
            </a:r>
            <a:r>
              <a:rPr lang="ko-KR" altLang="en-US" dirty="0"/>
              <a:t>ㄹ </a:t>
            </a:r>
            <a:r>
              <a:rPr lang="en-US" altLang="ko-KR" dirty="0"/>
              <a:t>– </a:t>
            </a:r>
            <a:r>
              <a:rPr lang="ko-KR" altLang="en-US" dirty="0"/>
              <a:t>ㅐ </a:t>
            </a:r>
            <a:r>
              <a:rPr lang="en-US" altLang="ko-KR" dirty="0"/>
              <a:t>– </a:t>
            </a:r>
            <a:r>
              <a:rPr lang="ko-KR" altLang="en-US" dirty="0"/>
              <a:t>ㄷ </a:t>
            </a:r>
            <a:r>
              <a:rPr lang="en-US" altLang="ko-KR" dirty="0"/>
              <a:t>- </a:t>
            </a:r>
            <a:r>
              <a:rPr lang="ko-KR" altLang="en-US" dirty="0"/>
              <a:t>ㅡ</a:t>
            </a:r>
            <a:r>
              <a:rPr lang="en-US" altLang="ko-KR" dirty="0"/>
              <a:t> (9)</a:t>
            </a:r>
            <a:endParaRPr lang="ko-KR" altLang="en-US" dirty="0"/>
          </a:p>
        </p:txBody>
      </p:sp>
      <p:sp>
        <p:nvSpPr>
          <p:cNvPr id="5" name="Slide Number Placeholder 4"/>
          <p:cNvSpPr>
            <a:spLocks noGrp="1"/>
          </p:cNvSpPr>
          <p:nvPr>
            <p:ph type="sldNum" sz="quarter" idx="12"/>
          </p:nvPr>
        </p:nvSpPr>
        <p:spPr/>
        <p:txBody>
          <a:bodyPr/>
          <a:lstStyle/>
          <a:p>
            <a:fld id="{B36701B7-3179-4CD3-A488-BD56438B34A5}" type="slidenum">
              <a:rPr lang="ko-KR" altLang="en-US" smtClean="0"/>
              <a:pPr/>
              <a:t>6</a:t>
            </a:fld>
            <a:endParaRPr lang="ko-KR" altLang="en-US"/>
          </a:p>
        </p:txBody>
      </p:sp>
      <p:pic>
        <p:nvPicPr>
          <p:cNvPr id="6"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214282" y="357166"/>
          <a:ext cx="3714776" cy="6164616"/>
        </p:xfrm>
        <a:graphic>
          <a:graphicData uri="http://schemas.openxmlformats.org/drawingml/2006/table">
            <a:tbl>
              <a:tblPr firstRow="1" bandRow="1">
                <a:tableStyleId>{5940675A-B579-460E-94D1-54222C63F5DA}</a:tableStyleId>
              </a:tblPr>
              <a:tblGrid>
                <a:gridCol w="928694">
                  <a:extLst>
                    <a:ext uri="{9D8B030D-6E8A-4147-A177-3AD203B41FA5}">
                      <a16:colId xmlns="" xmlns:a16="http://schemas.microsoft.com/office/drawing/2014/main" val="20000"/>
                    </a:ext>
                  </a:extLst>
                </a:gridCol>
                <a:gridCol w="928694">
                  <a:extLst>
                    <a:ext uri="{9D8B030D-6E8A-4147-A177-3AD203B41FA5}">
                      <a16:colId xmlns="" xmlns:a16="http://schemas.microsoft.com/office/drawing/2014/main" val="20001"/>
                    </a:ext>
                  </a:extLst>
                </a:gridCol>
                <a:gridCol w="928694">
                  <a:extLst>
                    <a:ext uri="{9D8B030D-6E8A-4147-A177-3AD203B41FA5}">
                      <a16:colId xmlns="" xmlns:a16="http://schemas.microsoft.com/office/drawing/2014/main" val="20002"/>
                    </a:ext>
                  </a:extLst>
                </a:gridCol>
                <a:gridCol w="928694">
                  <a:extLst>
                    <a:ext uri="{9D8B030D-6E8A-4147-A177-3AD203B41FA5}">
                      <a16:colId xmlns="" xmlns:a16="http://schemas.microsoft.com/office/drawing/2014/main" val="20003"/>
                    </a:ext>
                  </a:extLst>
                </a:gridCol>
              </a:tblGrid>
              <a:tr h="1228734">
                <a:tc>
                  <a:txBody>
                    <a:bodyPr/>
                    <a:lstStyle/>
                    <a:p>
                      <a:pPr algn="ctr" latinLnBrk="1"/>
                      <a:r>
                        <a:rPr lang="en-US" altLang="ko-KR" sz="2000" b="1" dirty="0">
                          <a:latin typeface="Tahoma" pitchFamily="34" charset="0"/>
                          <a:cs typeface="Tahoma" pitchFamily="34" charset="0"/>
                        </a:rPr>
                        <a:t>a</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a:latin typeface="Tahoma" pitchFamily="34" charset="0"/>
                          <a:cs typeface="Tahoma" pitchFamily="34" charset="0"/>
                        </a:rPr>
                        <a:t>e</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i</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a:latin typeface="Tahoma" pitchFamily="34" charset="0"/>
                          <a:cs typeface="Tahoma" pitchFamily="34" charset="0"/>
                        </a:rPr>
                        <a:t>o</a:t>
                      </a:r>
                      <a:endParaRPr lang="ko-KR" altLang="en-US" sz="2000" b="1" dirty="0">
                        <a:latin typeface="Tahoma" pitchFamily="34" charset="0"/>
                        <a:cs typeface="Tahoma" pitchFamily="34" charset="0"/>
                      </a:endParaRPr>
                    </a:p>
                  </a:txBody>
                  <a:tcPr/>
                </a:tc>
                <a:extLst>
                  <a:ext uri="{0D108BD9-81ED-4DB2-BD59-A6C34878D82A}">
                    <a16:rowId xmlns="" xmlns:a16="http://schemas.microsoft.com/office/drawing/2014/main" val="10000"/>
                  </a:ext>
                </a:extLst>
              </a:tr>
              <a:tr h="1228734">
                <a:tc>
                  <a:txBody>
                    <a:bodyPr/>
                    <a:lstStyle/>
                    <a:p>
                      <a:pPr algn="ctr" latinLnBrk="1"/>
                      <a:r>
                        <a:rPr lang="en-US" altLang="ko-KR" sz="2000" b="1" dirty="0">
                          <a:latin typeface="Tahoma" pitchFamily="34" charset="0"/>
                          <a:cs typeface="Tahoma" pitchFamily="34" charset="0"/>
                        </a:rPr>
                        <a:t>u</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ai</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ee</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oa</a:t>
                      </a:r>
                      <a:endParaRPr lang="ko-KR" altLang="en-US" sz="2000" b="1" dirty="0">
                        <a:latin typeface="Tahoma" pitchFamily="34" charset="0"/>
                        <a:cs typeface="Tahoma" pitchFamily="34" charset="0"/>
                      </a:endParaRPr>
                    </a:p>
                  </a:txBody>
                  <a:tcPr/>
                </a:tc>
                <a:extLst>
                  <a:ext uri="{0D108BD9-81ED-4DB2-BD59-A6C34878D82A}">
                    <a16:rowId xmlns="" xmlns:a16="http://schemas.microsoft.com/office/drawing/2014/main" val="10001"/>
                  </a:ext>
                </a:extLst>
              </a:tr>
              <a:tr h="1228734">
                <a:tc>
                  <a:txBody>
                    <a:bodyPr/>
                    <a:lstStyle/>
                    <a:p>
                      <a:pPr algn="ctr" latinLnBrk="1"/>
                      <a:r>
                        <a:rPr lang="en-US" altLang="ko-KR" sz="2000" b="1" dirty="0" err="1">
                          <a:latin typeface="Tahoma" pitchFamily="34" charset="0"/>
                          <a:cs typeface="Tahoma" pitchFamily="34" charset="0"/>
                        </a:rPr>
                        <a:t>oo</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oo</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ie</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ie</a:t>
                      </a:r>
                      <a:endParaRPr lang="ko-KR" altLang="en-US" sz="2000" b="1" dirty="0">
                        <a:latin typeface="Tahoma" pitchFamily="34" charset="0"/>
                        <a:cs typeface="Tahoma" pitchFamily="34" charset="0"/>
                      </a:endParaRPr>
                    </a:p>
                  </a:txBody>
                  <a:tcPr/>
                </a:tc>
                <a:extLst>
                  <a:ext uri="{0D108BD9-81ED-4DB2-BD59-A6C34878D82A}">
                    <a16:rowId xmlns="" xmlns:a16="http://schemas.microsoft.com/office/drawing/2014/main" val="10002"/>
                  </a:ext>
                </a:extLst>
              </a:tr>
              <a:tr h="1228734">
                <a:tc>
                  <a:txBody>
                    <a:bodyPr/>
                    <a:lstStyle/>
                    <a:p>
                      <a:pPr algn="ctr" latinLnBrk="1"/>
                      <a:r>
                        <a:rPr lang="en-US" altLang="ko-KR" sz="2000" b="1" dirty="0" err="1">
                          <a:latin typeface="Tahoma" pitchFamily="34" charset="0"/>
                          <a:cs typeface="Tahoma" pitchFamily="34" charset="0"/>
                        </a:rPr>
                        <a:t>oi</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ow</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ar</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a:latin typeface="Tahoma" pitchFamily="34" charset="0"/>
                          <a:cs typeface="Tahoma" pitchFamily="34" charset="0"/>
                        </a:rPr>
                        <a:t>or</a:t>
                      </a:r>
                      <a:endParaRPr lang="ko-KR" altLang="en-US" sz="2000" b="1" dirty="0">
                        <a:latin typeface="Tahoma" pitchFamily="34" charset="0"/>
                        <a:cs typeface="Tahoma" pitchFamily="34" charset="0"/>
                      </a:endParaRPr>
                    </a:p>
                  </a:txBody>
                  <a:tcPr/>
                </a:tc>
                <a:extLst>
                  <a:ext uri="{0D108BD9-81ED-4DB2-BD59-A6C34878D82A}">
                    <a16:rowId xmlns="" xmlns:a16="http://schemas.microsoft.com/office/drawing/2014/main" val="10003"/>
                  </a:ext>
                </a:extLst>
              </a:tr>
              <a:tr h="1228734">
                <a:tc>
                  <a:txBody>
                    <a:bodyPr/>
                    <a:lstStyle/>
                    <a:p>
                      <a:pPr algn="ctr" latinLnBrk="1"/>
                      <a:r>
                        <a:rPr lang="en-US" altLang="ko-KR" sz="2000" b="1" dirty="0" err="1">
                          <a:latin typeface="Tahoma" pitchFamily="34" charset="0"/>
                          <a:cs typeface="Tahoma" pitchFamily="34" charset="0"/>
                        </a:rPr>
                        <a:t>er</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ir</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ur</a:t>
                      </a:r>
                      <a:endParaRPr lang="ko-KR" altLang="en-US" sz="2000" b="1" dirty="0">
                        <a:latin typeface="Tahoma" pitchFamily="34" charset="0"/>
                        <a:cs typeface="Tahoma" pitchFamily="34" charset="0"/>
                      </a:endParaRPr>
                    </a:p>
                  </a:txBody>
                  <a:tcPr/>
                </a:tc>
                <a:tc>
                  <a:txBody>
                    <a:bodyPr/>
                    <a:lstStyle/>
                    <a:p>
                      <a:pPr algn="ctr" latinLnBrk="1"/>
                      <a:r>
                        <a:rPr lang="en-US" altLang="ko-KR" sz="2000" b="1" dirty="0" err="1">
                          <a:latin typeface="Tahoma" pitchFamily="34" charset="0"/>
                          <a:cs typeface="Tahoma" pitchFamily="34" charset="0"/>
                        </a:rPr>
                        <a:t>ure</a:t>
                      </a:r>
                      <a:endParaRPr lang="en-US" altLang="ko-KR" sz="2000" b="1" dirty="0">
                        <a:latin typeface="Tahoma" pitchFamily="34" charset="0"/>
                        <a:cs typeface="Tahoma" pitchFamily="34" charset="0"/>
                      </a:endParaRPr>
                    </a:p>
                    <a:p>
                      <a:pPr algn="ctr" latinLnBrk="1"/>
                      <a:endParaRPr lang="en-US" altLang="ko-KR" sz="1200" b="1" dirty="0"/>
                    </a:p>
                    <a:p>
                      <a:pPr algn="ctr" latinLnBrk="1"/>
                      <a:r>
                        <a:rPr lang="en-US" altLang="ko-KR" sz="2400" b="1" dirty="0">
                          <a:solidFill>
                            <a:srgbClr val="0070C0"/>
                          </a:solidFill>
                          <a:latin typeface="Tahoma" pitchFamily="34" charset="0"/>
                          <a:cs typeface="Tahoma" pitchFamily="34" charset="0"/>
                        </a:rPr>
                        <a:t>pure</a:t>
                      </a:r>
                      <a:endParaRPr lang="en-US" altLang="ko-KR" sz="2400" b="1" dirty="0">
                        <a:latin typeface="Tahoma" pitchFamily="34" charset="0"/>
                        <a:cs typeface="Tahoma" pitchFamily="34" charset="0"/>
                      </a:endParaRPr>
                    </a:p>
                    <a:p>
                      <a:pPr algn="ctr" latinLnBrk="1"/>
                      <a:endParaRPr lang="ko-KR" altLang="en-US" sz="2000" b="1" dirty="0">
                        <a:latin typeface="Tahoma" pitchFamily="34" charset="0"/>
                        <a:cs typeface="Tahoma" pitchFamily="34" charset="0"/>
                      </a:endParaRPr>
                    </a:p>
                  </a:txBody>
                  <a:tcPr/>
                </a:tc>
                <a:extLst>
                  <a:ext uri="{0D108BD9-81ED-4DB2-BD59-A6C34878D82A}">
                    <a16:rowId xmlns="" xmlns:a16="http://schemas.microsoft.com/office/drawing/2014/main" val="10004"/>
                  </a:ext>
                </a:extLst>
              </a:tr>
            </a:tbl>
          </a:graphicData>
        </a:graphic>
      </p:graphicFrame>
      <p:graphicFrame>
        <p:nvGraphicFramePr>
          <p:cNvPr id="6" name="표 5"/>
          <p:cNvGraphicFramePr>
            <a:graphicFrameLocks noGrp="1"/>
          </p:cNvGraphicFramePr>
          <p:nvPr/>
        </p:nvGraphicFramePr>
        <p:xfrm>
          <a:off x="4143372" y="357166"/>
          <a:ext cx="4786345" cy="6143668"/>
        </p:xfrm>
        <a:graphic>
          <a:graphicData uri="http://schemas.openxmlformats.org/drawingml/2006/table">
            <a:tbl>
              <a:tblPr firstRow="1" bandRow="1">
                <a:tableStyleId>{5940675A-B579-460E-94D1-54222C63F5DA}</a:tableStyleId>
              </a:tblPr>
              <a:tblGrid>
                <a:gridCol w="957269">
                  <a:extLst>
                    <a:ext uri="{9D8B030D-6E8A-4147-A177-3AD203B41FA5}">
                      <a16:colId xmlns="" xmlns:a16="http://schemas.microsoft.com/office/drawing/2014/main" val="20000"/>
                    </a:ext>
                  </a:extLst>
                </a:gridCol>
                <a:gridCol w="957269">
                  <a:extLst>
                    <a:ext uri="{9D8B030D-6E8A-4147-A177-3AD203B41FA5}">
                      <a16:colId xmlns="" xmlns:a16="http://schemas.microsoft.com/office/drawing/2014/main" val="20001"/>
                    </a:ext>
                  </a:extLst>
                </a:gridCol>
                <a:gridCol w="957269">
                  <a:extLst>
                    <a:ext uri="{9D8B030D-6E8A-4147-A177-3AD203B41FA5}">
                      <a16:colId xmlns="" xmlns:a16="http://schemas.microsoft.com/office/drawing/2014/main" val="20002"/>
                    </a:ext>
                  </a:extLst>
                </a:gridCol>
                <a:gridCol w="957269">
                  <a:extLst>
                    <a:ext uri="{9D8B030D-6E8A-4147-A177-3AD203B41FA5}">
                      <a16:colId xmlns="" xmlns:a16="http://schemas.microsoft.com/office/drawing/2014/main" val="20003"/>
                    </a:ext>
                  </a:extLst>
                </a:gridCol>
                <a:gridCol w="957269">
                  <a:extLst>
                    <a:ext uri="{9D8B030D-6E8A-4147-A177-3AD203B41FA5}">
                      <a16:colId xmlns="" xmlns:a16="http://schemas.microsoft.com/office/drawing/2014/main" val="20004"/>
                    </a:ext>
                  </a:extLst>
                </a:gridCol>
              </a:tblGrid>
              <a:tr h="1243021">
                <a:tc>
                  <a:txBody>
                    <a:bodyPr/>
                    <a:lstStyle/>
                    <a:p>
                      <a:pPr algn="ctr" latinLnBrk="1"/>
                      <a:r>
                        <a:rPr lang="en-US" altLang="ko-KR" sz="2000" b="1" dirty="0"/>
                        <a:t>b</a:t>
                      </a:r>
                      <a:endParaRPr lang="ko-KR" altLang="en-US" sz="2000" b="1" dirty="0"/>
                    </a:p>
                  </a:txBody>
                  <a:tcPr/>
                </a:tc>
                <a:tc>
                  <a:txBody>
                    <a:bodyPr/>
                    <a:lstStyle/>
                    <a:p>
                      <a:pPr algn="ctr" latinLnBrk="1"/>
                      <a:r>
                        <a:rPr lang="en-US" altLang="ko-KR" sz="2000" b="1" dirty="0"/>
                        <a:t>c</a:t>
                      </a:r>
                      <a:r>
                        <a:rPr lang="en-US" altLang="ko-KR" sz="2000" b="1" baseline="0" dirty="0"/>
                        <a:t>   k</a:t>
                      </a:r>
                      <a:endParaRPr lang="ko-KR" altLang="en-US" sz="2000" b="1" dirty="0"/>
                    </a:p>
                  </a:txBody>
                  <a:tcPr/>
                </a:tc>
                <a:tc>
                  <a:txBody>
                    <a:bodyPr/>
                    <a:lstStyle/>
                    <a:p>
                      <a:pPr algn="ctr" latinLnBrk="1"/>
                      <a:r>
                        <a:rPr lang="en-US" altLang="ko-KR" sz="2000" b="1" dirty="0"/>
                        <a:t>d</a:t>
                      </a:r>
                      <a:endParaRPr lang="ko-KR" altLang="en-US" sz="2000" b="1" dirty="0"/>
                    </a:p>
                  </a:txBody>
                  <a:tcPr/>
                </a:tc>
                <a:tc>
                  <a:txBody>
                    <a:bodyPr/>
                    <a:lstStyle/>
                    <a:p>
                      <a:pPr algn="ctr" latinLnBrk="1"/>
                      <a:r>
                        <a:rPr lang="en-US" altLang="ko-KR" sz="2000" b="1" dirty="0"/>
                        <a:t>f</a:t>
                      </a:r>
                      <a:endParaRPr lang="ko-KR" altLang="en-US" sz="2000" b="1" dirty="0"/>
                    </a:p>
                  </a:txBody>
                  <a:tcPr/>
                </a:tc>
                <a:tc>
                  <a:txBody>
                    <a:bodyPr/>
                    <a:lstStyle/>
                    <a:p>
                      <a:pPr algn="ctr" latinLnBrk="1"/>
                      <a:r>
                        <a:rPr lang="en-US" altLang="ko-KR" sz="2000" b="1" dirty="0"/>
                        <a:t>g</a:t>
                      </a:r>
                      <a:endParaRPr lang="ko-KR" altLang="en-US" sz="2000" b="1" dirty="0"/>
                    </a:p>
                  </a:txBody>
                  <a:tcPr/>
                </a:tc>
                <a:extLst>
                  <a:ext uri="{0D108BD9-81ED-4DB2-BD59-A6C34878D82A}">
                    <a16:rowId xmlns="" xmlns:a16="http://schemas.microsoft.com/office/drawing/2014/main" val="10000"/>
                  </a:ext>
                </a:extLst>
              </a:tr>
              <a:tr h="1243021">
                <a:tc>
                  <a:txBody>
                    <a:bodyPr/>
                    <a:lstStyle/>
                    <a:p>
                      <a:pPr algn="ctr" latinLnBrk="1"/>
                      <a:r>
                        <a:rPr lang="en-US" altLang="ko-KR" sz="2000" b="1" dirty="0"/>
                        <a:t>h</a:t>
                      </a:r>
                      <a:endParaRPr lang="ko-KR" altLang="en-US" sz="2000" b="1" dirty="0"/>
                    </a:p>
                  </a:txBody>
                  <a:tcPr/>
                </a:tc>
                <a:tc>
                  <a:txBody>
                    <a:bodyPr/>
                    <a:lstStyle/>
                    <a:p>
                      <a:pPr algn="ctr" latinLnBrk="1"/>
                      <a:r>
                        <a:rPr lang="en-US" altLang="ko-KR" sz="2000" b="1" dirty="0"/>
                        <a:t>j</a:t>
                      </a:r>
                      <a:endParaRPr lang="ko-KR" altLang="en-US" sz="2000" b="1" dirty="0"/>
                    </a:p>
                  </a:txBody>
                  <a:tcPr/>
                </a:tc>
                <a:tc>
                  <a:txBody>
                    <a:bodyPr/>
                    <a:lstStyle/>
                    <a:p>
                      <a:pPr algn="ctr" latinLnBrk="1"/>
                      <a:r>
                        <a:rPr lang="en-US" altLang="ko-KR" sz="2000" b="1" dirty="0"/>
                        <a:t>l</a:t>
                      </a:r>
                      <a:endParaRPr lang="ko-KR" altLang="en-US" sz="2000" b="1" dirty="0"/>
                    </a:p>
                  </a:txBody>
                  <a:tcPr/>
                </a:tc>
                <a:tc>
                  <a:txBody>
                    <a:bodyPr/>
                    <a:lstStyle/>
                    <a:p>
                      <a:pPr algn="ctr" latinLnBrk="1"/>
                      <a:r>
                        <a:rPr lang="en-US" altLang="ko-KR" sz="2000" b="1" dirty="0"/>
                        <a:t>m</a:t>
                      </a:r>
                      <a:endParaRPr lang="ko-KR" altLang="en-US" sz="2000" b="1" dirty="0"/>
                    </a:p>
                  </a:txBody>
                  <a:tcPr/>
                </a:tc>
                <a:tc>
                  <a:txBody>
                    <a:bodyPr/>
                    <a:lstStyle/>
                    <a:p>
                      <a:pPr algn="ctr" latinLnBrk="1"/>
                      <a:r>
                        <a:rPr lang="en-US" altLang="ko-KR" sz="2000" b="1" dirty="0"/>
                        <a:t>n</a:t>
                      </a:r>
                      <a:endParaRPr lang="ko-KR" altLang="en-US" sz="2000" b="1" dirty="0"/>
                    </a:p>
                  </a:txBody>
                  <a:tcPr/>
                </a:tc>
                <a:extLst>
                  <a:ext uri="{0D108BD9-81ED-4DB2-BD59-A6C34878D82A}">
                    <a16:rowId xmlns="" xmlns:a16="http://schemas.microsoft.com/office/drawing/2014/main" val="10001"/>
                  </a:ext>
                </a:extLst>
              </a:tr>
              <a:tr h="1243021">
                <a:tc>
                  <a:txBody>
                    <a:bodyPr/>
                    <a:lstStyle/>
                    <a:p>
                      <a:pPr algn="ctr" latinLnBrk="1"/>
                      <a:r>
                        <a:rPr lang="en-US" altLang="ko-KR" sz="2000" b="1" dirty="0"/>
                        <a:t>p</a:t>
                      </a:r>
                      <a:endParaRPr lang="ko-KR" altLang="en-US" sz="2000" b="1" dirty="0"/>
                    </a:p>
                  </a:txBody>
                  <a:tcPr/>
                </a:tc>
                <a:tc>
                  <a:txBody>
                    <a:bodyPr/>
                    <a:lstStyle/>
                    <a:p>
                      <a:pPr algn="ctr" latinLnBrk="1"/>
                      <a:r>
                        <a:rPr lang="en-US" altLang="ko-KR" sz="2000" b="1" dirty="0" err="1"/>
                        <a:t>qu</a:t>
                      </a:r>
                      <a:endParaRPr lang="ko-KR" altLang="en-US" sz="2000" b="1" dirty="0"/>
                    </a:p>
                  </a:txBody>
                  <a:tcPr/>
                </a:tc>
                <a:tc>
                  <a:txBody>
                    <a:bodyPr/>
                    <a:lstStyle/>
                    <a:p>
                      <a:pPr algn="ctr" latinLnBrk="1"/>
                      <a:r>
                        <a:rPr lang="en-US" altLang="ko-KR" sz="2000" b="1" dirty="0"/>
                        <a:t>r</a:t>
                      </a:r>
                      <a:endParaRPr lang="ko-KR" altLang="en-US" sz="2000" b="1" dirty="0"/>
                    </a:p>
                  </a:txBody>
                  <a:tcPr/>
                </a:tc>
                <a:tc>
                  <a:txBody>
                    <a:bodyPr/>
                    <a:lstStyle/>
                    <a:p>
                      <a:pPr algn="ctr" latinLnBrk="1"/>
                      <a:r>
                        <a:rPr lang="en-US" altLang="ko-KR" sz="2000" b="1" dirty="0"/>
                        <a:t>s</a:t>
                      </a:r>
                      <a:endParaRPr lang="ko-KR" altLang="en-US" sz="2000" b="1" dirty="0"/>
                    </a:p>
                  </a:txBody>
                  <a:tcPr/>
                </a:tc>
                <a:tc>
                  <a:txBody>
                    <a:bodyPr/>
                    <a:lstStyle/>
                    <a:p>
                      <a:pPr algn="ctr" latinLnBrk="1"/>
                      <a:r>
                        <a:rPr lang="en-US" altLang="ko-KR" sz="2000" b="1" dirty="0"/>
                        <a:t>t</a:t>
                      </a:r>
                      <a:endParaRPr lang="ko-KR" altLang="en-US" sz="2000" b="1" dirty="0"/>
                    </a:p>
                  </a:txBody>
                  <a:tcPr/>
                </a:tc>
                <a:extLst>
                  <a:ext uri="{0D108BD9-81ED-4DB2-BD59-A6C34878D82A}">
                    <a16:rowId xmlns="" xmlns:a16="http://schemas.microsoft.com/office/drawing/2014/main" val="10002"/>
                  </a:ext>
                </a:extLst>
              </a:tr>
              <a:tr h="1243021">
                <a:tc>
                  <a:txBody>
                    <a:bodyPr/>
                    <a:lstStyle/>
                    <a:p>
                      <a:pPr algn="ctr" latinLnBrk="1"/>
                      <a:r>
                        <a:rPr lang="en-US" altLang="ko-KR" sz="2000" b="1" dirty="0"/>
                        <a:t>v</a:t>
                      </a:r>
                      <a:endParaRPr lang="ko-KR" altLang="en-US" sz="2000" b="1" dirty="0"/>
                    </a:p>
                  </a:txBody>
                  <a:tcPr/>
                </a:tc>
                <a:tc>
                  <a:txBody>
                    <a:bodyPr/>
                    <a:lstStyle/>
                    <a:p>
                      <a:pPr algn="ctr" latinLnBrk="1"/>
                      <a:r>
                        <a:rPr lang="en-US" altLang="ko-KR" sz="2000" b="1" dirty="0"/>
                        <a:t>w</a:t>
                      </a:r>
                      <a:endParaRPr lang="ko-KR" altLang="en-US" sz="2000" b="1" dirty="0"/>
                    </a:p>
                  </a:txBody>
                  <a:tcPr/>
                </a:tc>
                <a:tc>
                  <a:txBody>
                    <a:bodyPr/>
                    <a:lstStyle/>
                    <a:p>
                      <a:pPr algn="ctr" latinLnBrk="1"/>
                      <a:r>
                        <a:rPr lang="en-US" altLang="ko-KR" sz="2000" b="1" dirty="0"/>
                        <a:t>x</a:t>
                      </a:r>
                      <a:endParaRPr lang="ko-KR" altLang="en-US" sz="2000" b="1" dirty="0"/>
                    </a:p>
                  </a:txBody>
                  <a:tcPr/>
                </a:tc>
                <a:tc>
                  <a:txBody>
                    <a:bodyPr/>
                    <a:lstStyle/>
                    <a:p>
                      <a:pPr algn="ctr" latinLnBrk="1"/>
                      <a:r>
                        <a:rPr lang="en-US" altLang="ko-KR" sz="2000" b="1" dirty="0"/>
                        <a:t>y</a:t>
                      </a:r>
                      <a:endParaRPr lang="ko-KR" altLang="en-US" sz="2000" b="1" dirty="0"/>
                    </a:p>
                  </a:txBody>
                  <a:tcPr/>
                </a:tc>
                <a:tc>
                  <a:txBody>
                    <a:bodyPr/>
                    <a:lstStyle/>
                    <a:p>
                      <a:pPr algn="ctr" latinLnBrk="1"/>
                      <a:r>
                        <a:rPr lang="en-US" altLang="ko-KR" sz="2000" b="1" dirty="0"/>
                        <a:t>z</a:t>
                      </a:r>
                      <a:endParaRPr lang="ko-KR" altLang="en-US" sz="2000" b="1" dirty="0"/>
                    </a:p>
                  </a:txBody>
                  <a:tcPr/>
                </a:tc>
                <a:extLst>
                  <a:ext uri="{0D108BD9-81ED-4DB2-BD59-A6C34878D82A}">
                    <a16:rowId xmlns="" xmlns:a16="http://schemas.microsoft.com/office/drawing/2014/main" val="10003"/>
                  </a:ext>
                </a:extLst>
              </a:tr>
              <a:tr h="1171584">
                <a:tc>
                  <a:txBody>
                    <a:bodyPr/>
                    <a:lstStyle/>
                    <a:p>
                      <a:pPr algn="ctr" latinLnBrk="1"/>
                      <a:r>
                        <a:rPr lang="en-US" altLang="ko-KR" sz="2000" b="1" dirty="0" err="1"/>
                        <a:t>ch</a:t>
                      </a:r>
                      <a:endParaRPr lang="ko-KR" altLang="en-US" sz="2000" b="1" dirty="0"/>
                    </a:p>
                  </a:txBody>
                  <a:tcPr/>
                </a:tc>
                <a:tc>
                  <a:txBody>
                    <a:bodyPr/>
                    <a:lstStyle/>
                    <a:p>
                      <a:pPr algn="ctr" latinLnBrk="1"/>
                      <a:r>
                        <a:rPr lang="en-US" altLang="ko-KR" sz="2000" b="1" dirty="0" err="1"/>
                        <a:t>sh</a:t>
                      </a:r>
                      <a:endParaRPr lang="ko-KR" altLang="en-US" sz="2000" b="1" dirty="0"/>
                    </a:p>
                  </a:txBody>
                  <a:tcPr/>
                </a:tc>
                <a:tc>
                  <a:txBody>
                    <a:bodyPr/>
                    <a:lstStyle/>
                    <a:p>
                      <a:pPr algn="ctr" latinLnBrk="1"/>
                      <a:r>
                        <a:rPr lang="en-US" altLang="ko-KR" sz="2000" b="1" dirty="0" err="1"/>
                        <a:t>th</a:t>
                      </a:r>
                      <a:endParaRPr lang="ko-KR" altLang="en-US" sz="2000" b="1" dirty="0"/>
                    </a:p>
                  </a:txBody>
                  <a:tcPr/>
                </a:tc>
                <a:tc>
                  <a:txBody>
                    <a:bodyPr/>
                    <a:lstStyle/>
                    <a:p>
                      <a:pPr algn="ctr" latinLnBrk="1"/>
                      <a:r>
                        <a:rPr lang="en-US" altLang="ko-KR" sz="2000" b="1" dirty="0" err="1"/>
                        <a:t>th</a:t>
                      </a:r>
                      <a:endParaRPr lang="en-US" altLang="ko-KR" sz="2000" b="1" dirty="0"/>
                    </a:p>
                    <a:p>
                      <a:pPr algn="ctr" latinLnBrk="1"/>
                      <a:endParaRPr lang="en-US" altLang="ko-KR" sz="1200" b="1" dirty="0"/>
                    </a:p>
                    <a:p>
                      <a:pPr algn="ctr" latinLnBrk="1"/>
                      <a:r>
                        <a:rPr lang="en-US" altLang="ko-KR" sz="2400" b="1" dirty="0">
                          <a:solidFill>
                            <a:srgbClr val="0070C0"/>
                          </a:solidFill>
                          <a:latin typeface="Tahoma" pitchFamily="34" charset="0"/>
                          <a:ea typeface="Tahoma" pitchFamily="34" charset="0"/>
                          <a:cs typeface="Tahoma" pitchFamily="34" charset="0"/>
                        </a:rPr>
                        <a:t>the</a:t>
                      </a:r>
                    </a:p>
                  </a:txBody>
                  <a:tcPr/>
                </a:tc>
                <a:tc>
                  <a:txBody>
                    <a:bodyPr/>
                    <a:lstStyle/>
                    <a:p>
                      <a:pPr algn="ctr" latinLnBrk="1"/>
                      <a:r>
                        <a:rPr lang="en-US" altLang="ko-KR" sz="2000" b="1" dirty="0" err="1"/>
                        <a:t>ng</a:t>
                      </a:r>
                      <a:endParaRPr lang="ko-KR" altLang="en-US" sz="2000" b="1" dirty="0"/>
                    </a:p>
                  </a:txBody>
                  <a:tcPr/>
                </a:tc>
                <a:extLst>
                  <a:ext uri="{0D108BD9-81ED-4DB2-BD59-A6C34878D82A}">
                    <a16:rowId xmlns="" xmlns:a16="http://schemas.microsoft.com/office/drawing/2014/main" val="10004"/>
                  </a:ext>
                </a:extLst>
              </a:tr>
            </a:tbl>
          </a:graphicData>
        </a:graphic>
      </p:graphicFrame>
      <p:pic>
        <p:nvPicPr>
          <p:cNvPr id="7" name="그림 6" descr="Cap 2018-05-21 17-06-02-056.jpg"/>
          <p:cNvPicPr>
            <a:picLocks noChangeAspect="1"/>
          </p:cNvPicPr>
          <p:nvPr/>
        </p:nvPicPr>
        <p:blipFill>
          <a:blip r:embed="rId2" cstate="print"/>
          <a:stretch>
            <a:fillRect/>
          </a:stretch>
        </p:blipFill>
        <p:spPr>
          <a:xfrm>
            <a:off x="357158" y="785794"/>
            <a:ext cx="677368" cy="720000"/>
          </a:xfrm>
          <a:prstGeom prst="rect">
            <a:avLst/>
          </a:prstGeom>
        </p:spPr>
      </p:pic>
      <p:pic>
        <p:nvPicPr>
          <p:cNvPr id="8" name="그림 7" descr="Cap 2018-05-21 17-06-07-532.jpg"/>
          <p:cNvPicPr>
            <a:picLocks noChangeAspect="1"/>
          </p:cNvPicPr>
          <p:nvPr/>
        </p:nvPicPr>
        <p:blipFill>
          <a:blip r:embed="rId3" cstate="print"/>
          <a:stretch>
            <a:fillRect/>
          </a:stretch>
        </p:blipFill>
        <p:spPr>
          <a:xfrm>
            <a:off x="285720" y="3214686"/>
            <a:ext cx="677368" cy="720000"/>
          </a:xfrm>
          <a:prstGeom prst="rect">
            <a:avLst/>
          </a:prstGeom>
        </p:spPr>
      </p:pic>
      <p:pic>
        <p:nvPicPr>
          <p:cNvPr id="9" name="그림 8" descr="Cap 2018-05-21 17-06-17-851.jpg"/>
          <p:cNvPicPr>
            <a:picLocks noChangeAspect="1"/>
          </p:cNvPicPr>
          <p:nvPr/>
        </p:nvPicPr>
        <p:blipFill>
          <a:blip r:embed="rId4" cstate="print"/>
          <a:stretch>
            <a:fillRect/>
          </a:stretch>
        </p:blipFill>
        <p:spPr>
          <a:xfrm>
            <a:off x="5286380" y="785794"/>
            <a:ext cx="668571" cy="720000"/>
          </a:xfrm>
          <a:prstGeom prst="rect">
            <a:avLst/>
          </a:prstGeom>
        </p:spPr>
      </p:pic>
      <p:pic>
        <p:nvPicPr>
          <p:cNvPr id="10" name="그림 9" descr="Cap 2018-05-21 17-06-27-146.jpg"/>
          <p:cNvPicPr>
            <a:picLocks noChangeAspect="1"/>
          </p:cNvPicPr>
          <p:nvPr/>
        </p:nvPicPr>
        <p:blipFill>
          <a:blip r:embed="rId5" cstate="print"/>
          <a:stretch>
            <a:fillRect/>
          </a:stretch>
        </p:blipFill>
        <p:spPr>
          <a:xfrm>
            <a:off x="6215074" y="785794"/>
            <a:ext cx="668571" cy="720000"/>
          </a:xfrm>
          <a:prstGeom prst="rect">
            <a:avLst/>
          </a:prstGeom>
        </p:spPr>
      </p:pic>
      <p:pic>
        <p:nvPicPr>
          <p:cNvPr id="11" name="그림 10" descr="Cap 2018-05-21 17-06-32-129.jpg"/>
          <p:cNvPicPr>
            <a:picLocks noChangeAspect="1"/>
          </p:cNvPicPr>
          <p:nvPr/>
        </p:nvPicPr>
        <p:blipFill>
          <a:blip r:embed="rId6" cstate="print"/>
          <a:stretch>
            <a:fillRect/>
          </a:stretch>
        </p:blipFill>
        <p:spPr>
          <a:xfrm>
            <a:off x="1285852" y="785794"/>
            <a:ext cx="668571" cy="720000"/>
          </a:xfrm>
          <a:prstGeom prst="rect">
            <a:avLst/>
          </a:prstGeom>
        </p:spPr>
      </p:pic>
      <p:pic>
        <p:nvPicPr>
          <p:cNvPr id="12" name="그림 11" descr="Cap 2018-05-21 17-06-36-503.jpg"/>
          <p:cNvPicPr>
            <a:picLocks noChangeAspect="1"/>
          </p:cNvPicPr>
          <p:nvPr/>
        </p:nvPicPr>
        <p:blipFill>
          <a:blip r:embed="rId7" cstate="print"/>
          <a:stretch>
            <a:fillRect/>
          </a:stretch>
        </p:blipFill>
        <p:spPr>
          <a:xfrm>
            <a:off x="7143768" y="725346"/>
            <a:ext cx="785818" cy="846266"/>
          </a:xfrm>
          <a:prstGeom prst="rect">
            <a:avLst/>
          </a:prstGeom>
        </p:spPr>
      </p:pic>
      <p:pic>
        <p:nvPicPr>
          <p:cNvPr id="13" name="그림 12" descr="Cap 2018-05-21 17-06-43-735.jpg"/>
          <p:cNvPicPr>
            <a:picLocks noChangeAspect="1"/>
          </p:cNvPicPr>
          <p:nvPr/>
        </p:nvPicPr>
        <p:blipFill>
          <a:blip r:embed="rId8" cstate="print"/>
          <a:stretch>
            <a:fillRect/>
          </a:stretch>
        </p:blipFill>
        <p:spPr>
          <a:xfrm>
            <a:off x="8143900" y="851612"/>
            <a:ext cx="668571" cy="720000"/>
          </a:xfrm>
          <a:prstGeom prst="rect">
            <a:avLst/>
          </a:prstGeom>
        </p:spPr>
      </p:pic>
      <p:pic>
        <p:nvPicPr>
          <p:cNvPr id="14" name="그림 13" descr="Cap 2018-05-21 17-06-47-283.jpg"/>
          <p:cNvPicPr>
            <a:picLocks noChangeAspect="1"/>
          </p:cNvPicPr>
          <p:nvPr/>
        </p:nvPicPr>
        <p:blipFill>
          <a:blip r:embed="rId9" cstate="print"/>
          <a:stretch>
            <a:fillRect/>
          </a:stretch>
        </p:blipFill>
        <p:spPr>
          <a:xfrm>
            <a:off x="4286248" y="2071678"/>
            <a:ext cx="668571" cy="720000"/>
          </a:xfrm>
          <a:prstGeom prst="rect">
            <a:avLst/>
          </a:prstGeom>
        </p:spPr>
      </p:pic>
      <p:pic>
        <p:nvPicPr>
          <p:cNvPr id="15" name="그림 14" descr="Cap 2018-05-21 17-06-50-978.jpg"/>
          <p:cNvPicPr>
            <a:picLocks noChangeAspect="1"/>
          </p:cNvPicPr>
          <p:nvPr/>
        </p:nvPicPr>
        <p:blipFill>
          <a:blip r:embed="rId10" cstate="print"/>
          <a:stretch>
            <a:fillRect/>
          </a:stretch>
        </p:blipFill>
        <p:spPr>
          <a:xfrm>
            <a:off x="2214546" y="785794"/>
            <a:ext cx="668571" cy="720000"/>
          </a:xfrm>
          <a:prstGeom prst="rect">
            <a:avLst/>
          </a:prstGeom>
        </p:spPr>
      </p:pic>
      <p:pic>
        <p:nvPicPr>
          <p:cNvPr id="16" name="그림 15" descr="Cap 2018-05-21 17-07-01-501.jpg"/>
          <p:cNvPicPr>
            <a:picLocks noChangeAspect="1"/>
          </p:cNvPicPr>
          <p:nvPr/>
        </p:nvPicPr>
        <p:blipFill>
          <a:blip r:embed="rId11" cstate="print"/>
          <a:stretch>
            <a:fillRect/>
          </a:stretch>
        </p:blipFill>
        <p:spPr>
          <a:xfrm>
            <a:off x="5214942" y="2071678"/>
            <a:ext cx="668571" cy="720000"/>
          </a:xfrm>
          <a:prstGeom prst="rect">
            <a:avLst/>
          </a:prstGeom>
        </p:spPr>
      </p:pic>
      <p:pic>
        <p:nvPicPr>
          <p:cNvPr id="17" name="그림 16" descr="Cap 2018-05-21 17-07-04-547.jpg"/>
          <p:cNvPicPr>
            <a:picLocks noChangeAspect="1"/>
          </p:cNvPicPr>
          <p:nvPr/>
        </p:nvPicPr>
        <p:blipFill>
          <a:blip r:embed="rId12" cstate="print"/>
          <a:stretch>
            <a:fillRect/>
          </a:stretch>
        </p:blipFill>
        <p:spPr>
          <a:xfrm>
            <a:off x="8143900" y="5715016"/>
            <a:ext cx="668571" cy="720000"/>
          </a:xfrm>
          <a:prstGeom prst="rect">
            <a:avLst/>
          </a:prstGeom>
        </p:spPr>
      </p:pic>
      <p:pic>
        <p:nvPicPr>
          <p:cNvPr id="18" name="그림 17" descr="Cap 2018-05-21 17-07-07-819.jpg"/>
          <p:cNvPicPr>
            <a:picLocks noChangeAspect="1"/>
          </p:cNvPicPr>
          <p:nvPr/>
        </p:nvPicPr>
        <p:blipFill>
          <a:blip r:embed="rId13" cstate="print"/>
          <a:stretch>
            <a:fillRect/>
          </a:stretch>
        </p:blipFill>
        <p:spPr>
          <a:xfrm>
            <a:off x="6286512" y="2071678"/>
            <a:ext cx="668571" cy="720000"/>
          </a:xfrm>
          <a:prstGeom prst="rect">
            <a:avLst/>
          </a:prstGeom>
        </p:spPr>
      </p:pic>
      <p:pic>
        <p:nvPicPr>
          <p:cNvPr id="19" name="그림 18" descr="Cap 2018-05-21 17-07-15-007.jpg"/>
          <p:cNvPicPr>
            <a:picLocks noChangeAspect="1"/>
          </p:cNvPicPr>
          <p:nvPr/>
        </p:nvPicPr>
        <p:blipFill>
          <a:blip r:embed="rId14" cstate="print"/>
          <a:stretch>
            <a:fillRect/>
          </a:stretch>
        </p:blipFill>
        <p:spPr>
          <a:xfrm>
            <a:off x="7143768" y="2000240"/>
            <a:ext cx="668571" cy="720000"/>
          </a:xfrm>
          <a:prstGeom prst="rect">
            <a:avLst/>
          </a:prstGeom>
        </p:spPr>
      </p:pic>
      <p:pic>
        <p:nvPicPr>
          <p:cNvPr id="20" name="그림 19" descr="Cap 2018-05-21 17-07-18-315.jpg"/>
          <p:cNvPicPr>
            <a:picLocks noChangeAspect="1"/>
          </p:cNvPicPr>
          <p:nvPr/>
        </p:nvPicPr>
        <p:blipFill>
          <a:blip r:embed="rId15" cstate="print"/>
          <a:stretch>
            <a:fillRect/>
          </a:stretch>
        </p:blipFill>
        <p:spPr>
          <a:xfrm>
            <a:off x="8072462" y="2000240"/>
            <a:ext cx="668571" cy="720000"/>
          </a:xfrm>
          <a:prstGeom prst="rect">
            <a:avLst/>
          </a:prstGeom>
        </p:spPr>
      </p:pic>
      <p:pic>
        <p:nvPicPr>
          <p:cNvPr id="21" name="그림 20" descr="Cap 2018-05-21 17-07-24-331.jpg"/>
          <p:cNvPicPr>
            <a:picLocks noChangeAspect="1"/>
          </p:cNvPicPr>
          <p:nvPr/>
        </p:nvPicPr>
        <p:blipFill>
          <a:blip r:embed="rId16" cstate="print"/>
          <a:stretch>
            <a:fillRect/>
          </a:stretch>
        </p:blipFill>
        <p:spPr>
          <a:xfrm>
            <a:off x="3143240" y="785794"/>
            <a:ext cx="668571" cy="720000"/>
          </a:xfrm>
          <a:prstGeom prst="rect">
            <a:avLst/>
          </a:prstGeom>
        </p:spPr>
      </p:pic>
      <p:pic>
        <p:nvPicPr>
          <p:cNvPr id="22" name="그림 21" descr="Cap 2018-05-21 17-07-31-519.jpg"/>
          <p:cNvPicPr>
            <a:picLocks noChangeAspect="1"/>
          </p:cNvPicPr>
          <p:nvPr/>
        </p:nvPicPr>
        <p:blipFill>
          <a:blip r:embed="rId17" cstate="print"/>
          <a:stretch>
            <a:fillRect/>
          </a:stretch>
        </p:blipFill>
        <p:spPr>
          <a:xfrm>
            <a:off x="4286248" y="3286124"/>
            <a:ext cx="668571" cy="720000"/>
          </a:xfrm>
          <a:prstGeom prst="rect">
            <a:avLst/>
          </a:prstGeom>
        </p:spPr>
      </p:pic>
      <p:pic>
        <p:nvPicPr>
          <p:cNvPr id="23" name="그림 22" descr="Cap 2018-05-21 17-07-37-103.jpg"/>
          <p:cNvPicPr>
            <a:picLocks noChangeAspect="1"/>
          </p:cNvPicPr>
          <p:nvPr/>
        </p:nvPicPr>
        <p:blipFill>
          <a:blip r:embed="rId18" cstate="print"/>
          <a:stretch>
            <a:fillRect/>
          </a:stretch>
        </p:blipFill>
        <p:spPr>
          <a:xfrm>
            <a:off x="5214942" y="3286124"/>
            <a:ext cx="668571" cy="720000"/>
          </a:xfrm>
          <a:prstGeom prst="rect">
            <a:avLst/>
          </a:prstGeom>
        </p:spPr>
      </p:pic>
      <p:pic>
        <p:nvPicPr>
          <p:cNvPr id="24" name="그림 23" descr="Cap 2018-05-21 17-07-40-651.jpg"/>
          <p:cNvPicPr>
            <a:picLocks noChangeAspect="1"/>
          </p:cNvPicPr>
          <p:nvPr/>
        </p:nvPicPr>
        <p:blipFill>
          <a:blip r:embed="rId19" cstate="print"/>
          <a:stretch>
            <a:fillRect/>
          </a:stretch>
        </p:blipFill>
        <p:spPr>
          <a:xfrm>
            <a:off x="6215074" y="3214686"/>
            <a:ext cx="668571" cy="720000"/>
          </a:xfrm>
          <a:prstGeom prst="rect">
            <a:avLst/>
          </a:prstGeom>
        </p:spPr>
      </p:pic>
      <p:pic>
        <p:nvPicPr>
          <p:cNvPr id="25" name="그림 24" descr="Cap 2018-05-21 17-07-52-565.jpg"/>
          <p:cNvPicPr>
            <a:picLocks noChangeAspect="1"/>
          </p:cNvPicPr>
          <p:nvPr/>
        </p:nvPicPr>
        <p:blipFill>
          <a:blip r:embed="rId20" cstate="print"/>
          <a:stretch>
            <a:fillRect/>
          </a:stretch>
        </p:blipFill>
        <p:spPr>
          <a:xfrm>
            <a:off x="7143768" y="3286124"/>
            <a:ext cx="668571" cy="720000"/>
          </a:xfrm>
          <a:prstGeom prst="rect">
            <a:avLst/>
          </a:prstGeom>
        </p:spPr>
      </p:pic>
      <p:pic>
        <p:nvPicPr>
          <p:cNvPr id="26" name="그림 25" descr="Cap 2018-05-21 17-07-56-360.jpg"/>
          <p:cNvPicPr>
            <a:picLocks noChangeAspect="1"/>
          </p:cNvPicPr>
          <p:nvPr/>
        </p:nvPicPr>
        <p:blipFill>
          <a:blip r:embed="rId21" cstate="print"/>
          <a:stretch>
            <a:fillRect/>
          </a:stretch>
        </p:blipFill>
        <p:spPr>
          <a:xfrm>
            <a:off x="8143900" y="3286124"/>
            <a:ext cx="668571" cy="720000"/>
          </a:xfrm>
          <a:prstGeom prst="rect">
            <a:avLst/>
          </a:prstGeom>
        </p:spPr>
      </p:pic>
      <p:pic>
        <p:nvPicPr>
          <p:cNvPr id="27" name="그림 26" descr="Cap 2018-05-21 17-08-06-942.jpg"/>
          <p:cNvPicPr>
            <a:picLocks noChangeAspect="1"/>
          </p:cNvPicPr>
          <p:nvPr/>
        </p:nvPicPr>
        <p:blipFill>
          <a:blip r:embed="rId22" cstate="print"/>
          <a:stretch>
            <a:fillRect/>
          </a:stretch>
        </p:blipFill>
        <p:spPr>
          <a:xfrm>
            <a:off x="357158" y="2000240"/>
            <a:ext cx="668571" cy="720000"/>
          </a:xfrm>
          <a:prstGeom prst="rect">
            <a:avLst/>
          </a:prstGeom>
        </p:spPr>
      </p:pic>
      <p:pic>
        <p:nvPicPr>
          <p:cNvPr id="28" name="그림 27" descr="Cap 2018-05-21 17-08-10-213.jpg"/>
          <p:cNvPicPr>
            <a:picLocks noChangeAspect="1"/>
          </p:cNvPicPr>
          <p:nvPr/>
        </p:nvPicPr>
        <p:blipFill>
          <a:blip r:embed="rId23" cstate="print"/>
          <a:stretch>
            <a:fillRect/>
          </a:stretch>
        </p:blipFill>
        <p:spPr>
          <a:xfrm>
            <a:off x="4286248" y="4500570"/>
            <a:ext cx="668571" cy="720000"/>
          </a:xfrm>
          <a:prstGeom prst="rect">
            <a:avLst/>
          </a:prstGeom>
        </p:spPr>
      </p:pic>
      <p:pic>
        <p:nvPicPr>
          <p:cNvPr id="29" name="그림 28" descr="Cap 2018-05-21 17-08-12-890.jpg"/>
          <p:cNvPicPr>
            <a:picLocks noChangeAspect="1"/>
          </p:cNvPicPr>
          <p:nvPr/>
        </p:nvPicPr>
        <p:blipFill>
          <a:blip r:embed="rId24" cstate="print"/>
          <a:stretch>
            <a:fillRect/>
          </a:stretch>
        </p:blipFill>
        <p:spPr>
          <a:xfrm>
            <a:off x="5286380" y="4500570"/>
            <a:ext cx="668571" cy="720000"/>
          </a:xfrm>
          <a:prstGeom prst="rect">
            <a:avLst/>
          </a:prstGeom>
        </p:spPr>
      </p:pic>
      <p:pic>
        <p:nvPicPr>
          <p:cNvPr id="30" name="그림 29" descr="Cap 2018-05-21 17-08-21-931.jpg"/>
          <p:cNvPicPr>
            <a:picLocks noChangeAspect="1"/>
          </p:cNvPicPr>
          <p:nvPr/>
        </p:nvPicPr>
        <p:blipFill>
          <a:blip r:embed="rId25" cstate="print"/>
          <a:stretch>
            <a:fillRect/>
          </a:stretch>
        </p:blipFill>
        <p:spPr>
          <a:xfrm>
            <a:off x="6286512" y="4500570"/>
            <a:ext cx="668571" cy="720000"/>
          </a:xfrm>
          <a:prstGeom prst="rect">
            <a:avLst/>
          </a:prstGeom>
        </p:spPr>
      </p:pic>
      <p:pic>
        <p:nvPicPr>
          <p:cNvPr id="31" name="그림 30" descr="Cap 2018-05-21 17-08-25-071.jpg"/>
          <p:cNvPicPr>
            <a:picLocks noChangeAspect="1"/>
          </p:cNvPicPr>
          <p:nvPr/>
        </p:nvPicPr>
        <p:blipFill>
          <a:blip r:embed="rId26" cstate="print"/>
          <a:stretch>
            <a:fillRect/>
          </a:stretch>
        </p:blipFill>
        <p:spPr>
          <a:xfrm>
            <a:off x="7143768" y="4500570"/>
            <a:ext cx="668571" cy="720000"/>
          </a:xfrm>
          <a:prstGeom prst="rect">
            <a:avLst/>
          </a:prstGeom>
        </p:spPr>
      </p:pic>
      <p:pic>
        <p:nvPicPr>
          <p:cNvPr id="32" name="그림 31" descr="Cap 2018-05-21 17-08-30-749.jpg"/>
          <p:cNvPicPr>
            <a:picLocks noChangeAspect="1"/>
          </p:cNvPicPr>
          <p:nvPr/>
        </p:nvPicPr>
        <p:blipFill>
          <a:blip r:embed="rId27" cstate="print"/>
          <a:stretch>
            <a:fillRect/>
          </a:stretch>
        </p:blipFill>
        <p:spPr>
          <a:xfrm>
            <a:off x="8143900" y="4572008"/>
            <a:ext cx="668571" cy="720000"/>
          </a:xfrm>
          <a:prstGeom prst="rect">
            <a:avLst/>
          </a:prstGeom>
        </p:spPr>
      </p:pic>
      <p:pic>
        <p:nvPicPr>
          <p:cNvPr id="34" name="그림 33" descr="Cap 2018-05-21 17-10-00-596.jpg"/>
          <p:cNvPicPr>
            <a:picLocks noChangeAspect="1"/>
          </p:cNvPicPr>
          <p:nvPr/>
        </p:nvPicPr>
        <p:blipFill>
          <a:blip r:embed="rId28" cstate="print"/>
          <a:stretch>
            <a:fillRect/>
          </a:stretch>
        </p:blipFill>
        <p:spPr>
          <a:xfrm>
            <a:off x="4286248" y="5715016"/>
            <a:ext cx="746087" cy="720000"/>
          </a:xfrm>
          <a:prstGeom prst="rect">
            <a:avLst/>
          </a:prstGeom>
        </p:spPr>
      </p:pic>
      <p:pic>
        <p:nvPicPr>
          <p:cNvPr id="35" name="그림 34" descr="Cap 2018-05-21 17-10-07-568.jpg"/>
          <p:cNvPicPr>
            <a:picLocks noChangeAspect="1"/>
          </p:cNvPicPr>
          <p:nvPr/>
        </p:nvPicPr>
        <p:blipFill>
          <a:blip r:embed="rId29" cstate="print"/>
          <a:stretch>
            <a:fillRect/>
          </a:stretch>
        </p:blipFill>
        <p:spPr>
          <a:xfrm>
            <a:off x="5214942" y="5715016"/>
            <a:ext cx="840000" cy="720000"/>
          </a:xfrm>
          <a:prstGeom prst="rect">
            <a:avLst/>
          </a:prstGeom>
        </p:spPr>
      </p:pic>
      <p:pic>
        <p:nvPicPr>
          <p:cNvPr id="36" name="그림 35" descr="Cap 2018-05-21 17-10-35-847.jpg"/>
          <p:cNvPicPr>
            <a:picLocks noChangeAspect="1"/>
          </p:cNvPicPr>
          <p:nvPr/>
        </p:nvPicPr>
        <p:blipFill>
          <a:blip r:embed="rId30" cstate="print"/>
          <a:stretch>
            <a:fillRect/>
          </a:stretch>
        </p:blipFill>
        <p:spPr>
          <a:xfrm>
            <a:off x="6143636" y="5715016"/>
            <a:ext cx="840000" cy="720000"/>
          </a:xfrm>
          <a:prstGeom prst="rect">
            <a:avLst/>
          </a:prstGeom>
        </p:spPr>
      </p:pic>
      <p:pic>
        <p:nvPicPr>
          <p:cNvPr id="37" name="그림 36" descr="Cap 2018-05-21 17-21-54-983.jpg"/>
          <p:cNvPicPr>
            <a:picLocks noChangeAspect="1"/>
          </p:cNvPicPr>
          <p:nvPr/>
        </p:nvPicPr>
        <p:blipFill>
          <a:blip r:embed="rId31" cstate="print"/>
          <a:stretch>
            <a:fillRect/>
          </a:stretch>
        </p:blipFill>
        <p:spPr>
          <a:xfrm>
            <a:off x="2143108" y="2000240"/>
            <a:ext cx="804080" cy="656090"/>
          </a:xfrm>
          <a:prstGeom prst="rect">
            <a:avLst/>
          </a:prstGeom>
        </p:spPr>
      </p:pic>
      <p:pic>
        <p:nvPicPr>
          <p:cNvPr id="38" name="그림 37" descr="Cap 2018-05-21 17-22-11-557.jpg"/>
          <p:cNvPicPr>
            <a:picLocks noChangeAspect="1"/>
          </p:cNvPicPr>
          <p:nvPr/>
        </p:nvPicPr>
        <p:blipFill>
          <a:blip r:embed="rId32" cstate="print"/>
          <a:stretch>
            <a:fillRect/>
          </a:stretch>
        </p:blipFill>
        <p:spPr>
          <a:xfrm>
            <a:off x="3143240" y="2000240"/>
            <a:ext cx="692932" cy="720000"/>
          </a:xfrm>
          <a:prstGeom prst="rect">
            <a:avLst/>
          </a:prstGeom>
        </p:spPr>
      </p:pic>
      <p:pic>
        <p:nvPicPr>
          <p:cNvPr id="39" name="그림 38" descr="Cap 2018-05-21 17-22-31-054.jpg"/>
          <p:cNvPicPr>
            <a:picLocks noChangeAspect="1"/>
          </p:cNvPicPr>
          <p:nvPr/>
        </p:nvPicPr>
        <p:blipFill>
          <a:blip r:embed="rId33" cstate="print"/>
          <a:stretch>
            <a:fillRect/>
          </a:stretch>
        </p:blipFill>
        <p:spPr>
          <a:xfrm>
            <a:off x="1214414" y="2000240"/>
            <a:ext cx="692932" cy="720000"/>
          </a:xfrm>
          <a:prstGeom prst="rect">
            <a:avLst/>
          </a:prstGeom>
        </p:spPr>
      </p:pic>
      <p:pic>
        <p:nvPicPr>
          <p:cNvPr id="40" name="그림 39" descr="Cap 2018-05-21 17-22-45-531.jpg"/>
          <p:cNvPicPr>
            <a:picLocks noChangeAspect="1"/>
          </p:cNvPicPr>
          <p:nvPr/>
        </p:nvPicPr>
        <p:blipFill>
          <a:blip r:embed="rId34" cstate="print"/>
          <a:stretch>
            <a:fillRect/>
          </a:stretch>
        </p:blipFill>
        <p:spPr>
          <a:xfrm>
            <a:off x="285720" y="4500570"/>
            <a:ext cx="692932" cy="720000"/>
          </a:xfrm>
          <a:prstGeom prst="rect">
            <a:avLst/>
          </a:prstGeom>
        </p:spPr>
      </p:pic>
      <p:pic>
        <p:nvPicPr>
          <p:cNvPr id="41" name="그림 40" descr="Cap 2018-05-21 17-23-06-485.jpg"/>
          <p:cNvPicPr>
            <a:picLocks noChangeAspect="1"/>
          </p:cNvPicPr>
          <p:nvPr/>
        </p:nvPicPr>
        <p:blipFill>
          <a:blip r:embed="rId35" cstate="print"/>
          <a:stretch>
            <a:fillRect/>
          </a:stretch>
        </p:blipFill>
        <p:spPr>
          <a:xfrm>
            <a:off x="1214414" y="4429132"/>
            <a:ext cx="784962" cy="720000"/>
          </a:xfrm>
          <a:prstGeom prst="rect">
            <a:avLst/>
          </a:prstGeom>
        </p:spPr>
      </p:pic>
      <p:pic>
        <p:nvPicPr>
          <p:cNvPr id="42" name="그림 41" descr="Cap 2018-05-21 17-23-29-787.jpg"/>
          <p:cNvPicPr>
            <a:picLocks noChangeAspect="1"/>
          </p:cNvPicPr>
          <p:nvPr/>
        </p:nvPicPr>
        <p:blipFill>
          <a:blip r:embed="rId36" cstate="print"/>
          <a:stretch>
            <a:fillRect/>
          </a:stretch>
        </p:blipFill>
        <p:spPr>
          <a:xfrm>
            <a:off x="1214414" y="5786454"/>
            <a:ext cx="785818" cy="612396"/>
          </a:xfrm>
          <a:prstGeom prst="rect">
            <a:avLst/>
          </a:prstGeom>
        </p:spPr>
      </p:pic>
      <p:pic>
        <p:nvPicPr>
          <p:cNvPr id="43" name="그림 42" descr="Cap 2018-05-21 17-23-33-350.jpg"/>
          <p:cNvPicPr>
            <a:picLocks noChangeAspect="1"/>
          </p:cNvPicPr>
          <p:nvPr/>
        </p:nvPicPr>
        <p:blipFill>
          <a:blip r:embed="rId37" cstate="print"/>
          <a:stretch>
            <a:fillRect/>
          </a:stretch>
        </p:blipFill>
        <p:spPr>
          <a:xfrm>
            <a:off x="285720" y="5715016"/>
            <a:ext cx="785818" cy="612396"/>
          </a:xfrm>
          <a:prstGeom prst="rect">
            <a:avLst/>
          </a:prstGeom>
        </p:spPr>
      </p:pic>
      <p:pic>
        <p:nvPicPr>
          <p:cNvPr id="44" name="그림 43" descr="Cap 2018-05-21 17-23-36-227.jpg"/>
          <p:cNvPicPr>
            <a:picLocks noChangeAspect="1"/>
          </p:cNvPicPr>
          <p:nvPr/>
        </p:nvPicPr>
        <p:blipFill>
          <a:blip r:embed="rId38" cstate="print"/>
          <a:stretch>
            <a:fillRect/>
          </a:stretch>
        </p:blipFill>
        <p:spPr>
          <a:xfrm>
            <a:off x="2143108" y="5786454"/>
            <a:ext cx="785818" cy="612396"/>
          </a:xfrm>
          <a:prstGeom prst="rect">
            <a:avLst/>
          </a:prstGeom>
        </p:spPr>
      </p:pic>
      <p:pic>
        <p:nvPicPr>
          <p:cNvPr id="45" name="그림 44" descr="Cap 2018-05-21 17-23-45-287.jpg"/>
          <p:cNvPicPr>
            <a:picLocks noChangeAspect="1"/>
          </p:cNvPicPr>
          <p:nvPr/>
        </p:nvPicPr>
        <p:blipFill>
          <a:blip r:embed="rId39" cstate="print"/>
          <a:stretch>
            <a:fillRect/>
          </a:stretch>
        </p:blipFill>
        <p:spPr>
          <a:xfrm>
            <a:off x="2143108" y="4531116"/>
            <a:ext cx="785818" cy="612396"/>
          </a:xfrm>
          <a:prstGeom prst="rect">
            <a:avLst/>
          </a:prstGeom>
        </p:spPr>
      </p:pic>
      <p:pic>
        <p:nvPicPr>
          <p:cNvPr id="46" name="그림 45" descr="Cap 2018-05-21 17-23-52-597.jpg"/>
          <p:cNvPicPr>
            <a:picLocks noChangeAspect="1"/>
          </p:cNvPicPr>
          <p:nvPr/>
        </p:nvPicPr>
        <p:blipFill>
          <a:blip r:embed="rId40" cstate="print"/>
          <a:stretch>
            <a:fillRect/>
          </a:stretch>
        </p:blipFill>
        <p:spPr>
          <a:xfrm>
            <a:off x="3071802" y="4500570"/>
            <a:ext cx="733346" cy="571504"/>
          </a:xfrm>
          <a:prstGeom prst="rect">
            <a:avLst/>
          </a:prstGeom>
        </p:spPr>
      </p:pic>
      <p:pic>
        <p:nvPicPr>
          <p:cNvPr id="49" name="그림 48" descr="Cap 2018-05-21 17-24-28-096.jpg"/>
          <p:cNvPicPr>
            <a:picLocks noChangeAspect="1"/>
          </p:cNvPicPr>
          <p:nvPr/>
        </p:nvPicPr>
        <p:blipFill>
          <a:blip r:embed="rId41" cstate="print"/>
          <a:stretch>
            <a:fillRect/>
          </a:stretch>
        </p:blipFill>
        <p:spPr>
          <a:xfrm>
            <a:off x="1214414" y="3143248"/>
            <a:ext cx="725625" cy="720000"/>
          </a:xfrm>
          <a:prstGeom prst="rect">
            <a:avLst/>
          </a:prstGeom>
        </p:spPr>
      </p:pic>
      <p:pic>
        <p:nvPicPr>
          <p:cNvPr id="50" name="그림 49" descr="Cap 2018-05-21 17-24-46-581.jpg"/>
          <p:cNvPicPr>
            <a:picLocks noChangeAspect="1"/>
          </p:cNvPicPr>
          <p:nvPr/>
        </p:nvPicPr>
        <p:blipFill>
          <a:blip r:embed="rId42" cstate="print"/>
          <a:stretch>
            <a:fillRect/>
          </a:stretch>
        </p:blipFill>
        <p:spPr>
          <a:xfrm>
            <a:off x="2214546" y="3143248"/>
            <a:ext cx="725625" cy="720000"/>
          </a:xfrm>
          <a:prstGeom prst="rect">
            <a:avLst/>
          </a:prstGeom>
        </p:spPr>
      </p:pic>
      <p:pic>
        <p:nvPicPr>
          <p:cNvPr id="51" name="그림 50" descr="Cap 2018-05-21 17-25-13-145.jpg"/>
          <p:cNvPicPr>
            <a:picLocks noChangeAspect="1"/>
          </p:cNvPicPr>
          <p:nvPr/>
        </p:nvPicPr>
        <p:blipFill>
          <a:blip r:embed="rId43" cstate="print"/>
          <a:stretch>
            <a:fillRect/>
          </a:stretch>
        </p:blipFill>
        <p:spPr>
          <a:xfrm>
            <a:off x="3143240" y="3214686"/>
            <a:ext cx="720000" cy="720000"/>
          </a:xfrm>
          <a:prstGeom prst="rect">
            <a:avLst/>
          </a:prstGeom>
        </p:spPr>
      </p:pic>
      <p:pic>
        <p:nvPicPr>
          <p:cNvPr id="52" name="그림 51" descr="Cap 2018-05-21 17-38-00-708.jpg"/>
          <p:cNvPicPr>
            <a:picLocks noChangeAspect="1"/>
          </p:cNvPicPr>
          <p:nvPr/>
        </p:nvPicPr>
        <p:blipFill>
          <a:blip r:embed="rId44" cstate="print"/>
          <a:stretch>
            <a:fillRect/>
          </a:stretch>
        </p:blipFill>
        <p:spPr>
          <a:xfrm>
            <a:off x="4286248" y="714356"/>
            <a:ext cx="771525" cy="809625"/>
          </a:xfrm>
          <a:prstGeom prst="rect">
            <a:avLst/>
          </a:prstGeom>
        </p:spPr>
      </p:pic>
      <p:sp>
        <p:nvSpPr>
          <p:cNvPr id="47" name="Slide Number Placeholder 46"/>
          <p:cNvSpPr>
            <a:spLocks noGrp="1"/>
          </p:cNvSpPr>
          <p:nvPr>
            <p:ph type="sldNum" sz="quarter" idx="12"/>
          </p:nvPr>
        </p:nvSpPr>
        <p:spPr/>
        <p:txBody>
          <a:bodyPr/>
          <a:lstStyle/>
          <a:p>
            <a:fld id="{B36701B7-3179-4CD3-A488-BD56438B34A5}" type="slidenum">
              <a:rPr lang="ko-KR" altLang="en-US" smtClean="0"/>
              <a:pPr/>
              <a:t>7</a:t>
            </a:fld>
            <a:endParaRPr lang="ko-KR"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
        <p:nvSpPr>
          <p:cNvPr id="2" name="Title 1"/>
          <p:cNvSpPr>
            <a:spLocks noGrp="1"/>
          </p:cNvSpPr>
          <p:nvPr>
            <p:ph type="title"/>
          </p:nvPr>
        </p:nvSpPr>
        <p:spPr>
          <a:xfrm>
            <a:off x="457200" y="792185"/>
            <a:ext cx="8229600" cy="1143000"/>
          </a:xfrm>
        </p:spPr>
        <p:txBody>
          <a:bodyPr/>
          <a:lstStyle/>
          <a:p>
            <a:r>
              <a:rPr lang="en-US" altLang="ko-KR" b="1" dirty="0"/>
              <a:t>Phoneme: </a:t>
            </a:r>
            <a:r>
              <a:rPr lang="ko-KR" altLang="en-US" b="1" dirty="0"/>
              <a:t>음소</a:t>
            </a:r>
          </a:p>
        </p:txBody>
      </p:sp>
      <p:sp>
        <p:nvSpPr>
          <p:cNvPr id="3" name="Content Placeholder 2"/>
          <p:cNvSpPr>
            <a:spLocks noGrp="1"/>
          </p:cNvSpPr>
          <p:nvPr>
            <p:ph idx="1"/>
          </p:nvPr>
        </p:nvSpPr>
        <p:spPr>
          <a:xfrm>
            <a:off x="457200" y="2189185"/>
            <a:ext cx="8229600" cy="4525963"/>
          </a:xfrm>
        </p:spPr>
        <p:txBody>
          <a:bodyPr>
            <a:normAutofit/>
          </a:bodyPr>
          <a:lstStyle/>
          <a:p>
            <a:r>
              <a:rPr lang="en-US" altLang="ko-KR" dirty="0"/>
              <a:t>toy   :     </a:t>
            </a:r>
            <a:r>
              <a:rPr lang="ko-KR" altLang="en-US" dirty="0"/>
              <a:t>토이       </a:t>
            </a:r>
            <a:r>
              <a:rPr lang="en-US" altLang="ko-KR" dirty="0"/>
              <a:t>boy   :    </a:t>
            </a:r>
            <a:r>
              <a:rPr lang="ko-KR" altLang="en-US" dirty="0"/>
              <a:t>보이</a:t>
            </a:r>
            <a:endParaRPr lang="en-US" altLang="ko-KR" dirty="0"/>
          </a:p>
          <a:p>
            <a:endParaRPr lang="en-US" altLang="ko-KR" dirty="0"/>
          </a:p>
          <a:p>
            <a:r>
              <a:rPr lang="en-US" altLang="ko-KR" dirty="0"/>
              <a:t>t    +  </a:t>
            </a:r>
            <a:r>
              <a:rPr lang="en-US" altLang="ko-KR" dirty="0" err="1"/>
              <a:t>oy</a:t>
            </a:r>
            <a:r>
              <a:rPr lang="en-US" altLang="ko-KR" dirty="0"/>
              <a:t> (2)           b  +   - -  </a:t>
            </a:r>
          </a:p>
          <a:p>
            <a:endParaRPr lang="en-US" altLang="ko-KR" dirty="0"/>
          </a:p>
          <a:p>
            <a:r>
              <a:rPr lang="ko-KR" altLang="en-US" dirty="0"/>
              <a:t>ㅌ </a:t>
            </a:r>
            <a:r>
              <a:rPr lang="en-US" altLang="ko-KR" dirty="0"/>
              <a:t>+ </a:t>
            </a:r>
            <a:r>
              <a:rPr lang="ko-KR" altLang="en-US" u="sng" dirty="0"/>
              <a:t>ㅗ </a:t>
            </a:r>
            <a:r>
              <a:rPr lang="en-US" altLang="ko-KR" u="sng" dirty="0"/>
              <a:t>+ </a:t>
            </a:r>
            <a:r>
              <a:rPr lang="ko-KR" altLang="en-US" u="sng" dirty="0"/>
              <a:t>ㅇ </a:t>
            </a:r>
            <a:r>
              <a:rPr lang="en-US" altLang="ko-KR" u="sng" dirty="0"/>
              <a:t>+</a:t>
            </a:r>
            <a:r>
              <a:rPr lang="ko-KR" altLang="en-US" u="sng" dirty="0"/>
              <a:t>ㅣ</a:t>
            </a:r>
            <a:r>
              <a:rPr lang="en-US" altLang="ko-KR" dirty="0"/>
              <a:t>(4)</a:t>
            </a:r>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8</a:t>
            </a:fld>
            <a:endParaRPr lang="ko-KR"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1" y="0"/>
            <a:ext cx="8261442" cy="128586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r="208" b="22262"/>
          <a:stretch>
            <a:fillRect/>
          </a:stretch>
        </p:blipFill>
        <p:spPr bwMode="auto">
          <a:xfrm>
            <a:off x="0" y="6665505"/>
            <a:ext cx="9144000" cy="192519"/>
          </a:xfrm>
          <a:prstGeom prst="rect">
            <a:avLst/>
          </a:prstGeom>
          <a:noFill/>
          <a:ln w="9525">
            <a:noFill/>
            <a:miter lim="800000"/>
            <a:headEnd/>
            <a:tailEnd/>
          </a:ln>
          <a:effectLst/>
        </p:spPr>
      </p:pic>
      <p:sp>
        <p:nvSpPr>
          <p:cNvPr id="2" name="Title 1"/>
          <p:cNvSpPr>
            <a:spLocks noGrp="1"/>
          </p:cNvSpPr>
          <p:nvPr>
            <p:ph type="title"/>
          </p:nvPr>
        </p:nvSpPr>
        <p:spPr>
          <a:xfrm>
            <a:off x="457200" y="857240"/>
            <a:ext cx="8229600" cy="1143000"/>
          </a:xfrm>
        </p:spPr>
        <p:txBody>
          <a:bodyPr/>
          <a:lstStyle/>
          <a:p>
            <a:r>
              <a:rPr lang="en-US" altLang="ko-KR" b="1" dirty="0"/>
              <a:t>Phonemic Awareness</a:t>
            </a:r>
            <a:endParaRPr lang="ko-KR" altLang="en-US" b="1" dirty="0"/>
          </a:p>
        </p:txBody>
      </p:sp>
      <p:sp>
        <p:nvSpPr>
          <p:cNvPr id="3" name="Content Placeholder 2"/>
          <p:cNvSpPr>
            <a:spLocks noGrp="1"/>
          </p:cNvSpPr>
          <p:nvPr>
            <p:ph idx="1"/>
          </p:nvPr>
        </p:nvSpPr>
        <p:spPr>
          <a:xfrm>
            <a:off x="457200" y="1974871"/>
            <a:ext cx="8229600" cy="4525963"/>
          </a:xfrm>
        </p:spPr>
        <p:txBody>
          <a:bodyPr/>
          <a:lstStyle/>
          <a:p>
            <a:endParaRPr lang="en-US" altLang="ko-KR" dirty="0"/>
          </a:p>
          <a:p>
            <a:r>
              <a:rPr lang="en-US" altLang="ko-KR" dirty="0"/>
              <a:t>Phoneme: smallest unit of speech</a:t>
            </a:r>
          </a:p>
          <a:p>
            <a:endParaRPr lang="en-US" altLang="ko-KR" dirty="0"/>
          </a:p>
          <a:p>
            <a:r>
              <a:rPr lang="en-US" altLang="ko-KR" dirty="0"/>
              <a:t>44 sounds in English</a:t>
            </a:r>
          </a:p>
          <a:p>
            <a:endParaRPr lang="en-US" altLang="ko-KR" dirty="0"/>
          </a:p>
          <a:p>
            <a:r>
              <a:rPr lang="en-US" altLang="ko-KR" dirty="0"/>
              <a:t>cat: c – a – t</a:t>
            </a:r>
          </a:p>
          <a:p>
            <a:r>
              <a:rPr lang="en-US" altLang="ko-KR" dirty="0"/>
              <a:t>toy: t – </a:t>
            </a:r>
            <a:r>
              <a:rPr lang="en-US" altLang="ko-KR" dirty="0" err="1"/>
              <a:t>oy</a:t>
            </a:r>
            <a:endParaRPr lang="en-US" altLang="ko-KR" dirty="0"/>
          </a:p>
          <a:p>
            <a:endParaRPr lang="ko-KR" altLang="en-US" dirty="0"/>
          </a:p>
        </p:txBody>
      </p:sp>
      <p:sp>
        <p:nvSpPr>
          <p:cNvPr id="4" name="Slide Number Placeholder 3"/>
          <p:cNvSpPr>
            <a:spLocks noGrp="1"/>
          </p:cNvSpPr>
          <p:nvPr>
            <p:ph type="sldNum" sz="quarter" idx="12"/>
          </p:nvPr>
        </p:nvSpPr>
        <p:spPr/>
        <p:txBody>
          <a:bodyPr/>
          <a:lstStyle/>
          <a:p>
            <a:fld id="{B36701B7-3179-4CD3-A488-BD56438B34A5}" type="slidenum">
              <a:rPr lang="ko-KR" altLang="en-US" smtClean="0"/>
              <a:pPr/>
              <a:t>9</a:t>
            </a:fld>
            <a:endParaRPr lang="ko-KR" alt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581</Words>
  <Application>Microsoft Office PowerPoint</Application>
  <PresentationFormat>화면 슬라이드 쇼(4:3)</PresentationFormat>
  <Paragraphs>157</Paragraphs>
  <Slides>19</Slides>
  <Notes>0</Notes>
  <HiddenSlides>0</HiddenSlides>
  <MMClips>1</MMClips>
  <ScaleCrop>false</ScaleCrop>
  <HeadingPairs>
    <vt:vector size="4" baseType="variant">
      <vt:variant>
        <vt:lpstr>테마</vt:lpstr>
      </vt:variant>
      <vt:variant>
        <vt:i4>1</vt:i4>
      </vt:variant>
      <vt:variant>
        <vt:lpstr>슬라이드 제목</vt:lpstr>
      </vt:variant>
      <vt:variant>
        <vt:i4>19</vt:i4>
      </vt:variant>
    </vt:vector>
  </HeadingPairs>
  <TitlesOfParts>
    <vt:vector size="20" baseType="lpstr">
      <vt:lpstr>Office Theme</vt:lpstr>
      <vt:lpstr>From Phonics  to Reading Fluency</vt:lpstr>
      <vt:lpstr>NRP(National Reading Panel)</vt:lpstr>
      <vt:lpstr>5 Components of Reading  (Comprehensive Literacy Instruction)</vt:lpstr>
      <vt:lpstr>Greetings</vt:lpstr>
      <vt:lpstr>Greetings</vt:lpstr>
      <vt:lpstr>44 phonemes in English</vt:lpstr>
      <vt:lpstr>슬라이드 7</vt:lpstr>
      <vt:lpstr>Phoneme: 음소</vt:lpstr>
      <vt:lpstr>Phonemic Awareness</vt:lpstr>
      <vt:lpstr>Fluency</vt:lpstr>
      <vt:lpstr>Broader Concept of Fluency</vt:lpstr>
      <vt:lpstr>5 Components of Reading  (Comprehensive Literacy Instruction)</vt:lpstr>
      <vt:lpstr>Vocabulary</vt:lpstr>
      <vt:lpstr>Text Comprehension</vt:lpstr>
      <vt:lpstr>How about this one?</vt:lpstr>
      <vt:lpstr>NRP 5 Components of Reading </vt:lpstr>
      <vt:lpstr>Fluency in anything can be achieved only by extensive exposure and practice.</vt:lpstr>
      <vt:lpstr>Thank you.</vt:lpstr>
      <vt:lpstr>Degree of knowledge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Phonics to Fluency</dc:title>
  <dc:creator>Patrick Hwang</dc:creator>
  <cp:lastModifiedBy>Grace</cp:lastModifiedBy>
  <cp:revision>15</cp:revision>
  <dcterms:created xsi:type="dcterms:W3CDTF">2018-06-14T05:39:36Z</dcterms:created>
  <dcterms:modified xsi:type="dcterms:W3CDTF">2018-06-15T04:23:51Z</dcterms:modified>
</cp:coreProperties>
</file>